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8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6" name="Shape 16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UMK 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 txBox="1"/>
          <p:nvPr/>
        </p:nvSpPr>
        <p:spPr>
          <a:xfrm>
            <a:off x="-5885180" y="4011424"/>
            <a:ext cx="2194561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6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Office Theme</a:t>
            </a:r>
          </a:p>
        </p:txBody>
      </p:sp>
      <p:pic>
        <p:nvPicPr>
          <p:cNvPr id="1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43" y="296333"/>
            <a:ext cx="2718817" cy="1194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0"/>
            <a:ext cx="5486400" cy="598170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Kliknij aby dodaćtytuł prezentacji"/>
          <p:cNvSpPr txBox="1">
            <a:spLocks noGrp="1"/>
          </p:cNvSpPr>
          <p:nvPr>
            <p:ph type="title" hasCustomPrompt="1"/>
          </p:nvPr>
        </p:nvSpPr>
        <p:spPr>
          <a:xfrm>
            <a:off x="465672" y="3867803"/>
            <a:ext cx="4755441" cy="114933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rgbClr val="053A98"/>
                </a:solidFill>
              </a:defRPr>
            </a:lvl1pPr>
          </a:lstStyle>
          <a:p>
            <a:r>
              <a:t>Kliknij aby dodaćtytuł prezentacji</a:t>
            </a:r>
          </a:p>
        </p:txBody>
      </p:sp>
      <p:sp>
        <p:nvSpPr>
          <p:cNvPr id="20" name="Treść - poziom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65137" y="5017139"/>
            <a:ext cx="4755976" cy="886946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z="2400">
                <a:solidFill>
                  <a:srgbClr val="139DEB"/>
                </a:solidFill>
              </a:defRPr>
            </a:lvl1pPr>
            <a:lvl2pPr marL="742950" indent="-285750">
              <a:spcBef>
                <a:spcPts val="500"/>
              </a:spcBef>
              <a:defRPr sz="2400">
                <a:solidFill>
                  <a:srgbClr val="139DEB"/>
                </a:solidFill>
              </a:defRPr>
            </a:lvl2pPr>
            <a:lvl3pPr marL="1143000" indent="-228600">
              <a:spcBef>
                <a:spcPts val="500"/>
              </a:spcBef>
              <a:defRPr sz="2400">
                <a:solidFill>
                  <a:srgbClr val="139DEB"/>
                </a:solidFill>
              </a:defRPr>
            </a:lvl3pPr>
            <a:lvl4pPr marL="1600200" indent="-228600">
              <a:spcBef>
                <a:spcPts val="500"/>
              </a:spcBef>
              <a:defRPr sz="2400">
                <a:solidFill>
                  <a:srgbClr val="139DEB"/>
                </a:solidFill>
              </a:defRPr>
            </a:lvl4pPr>
            <a:lvl5pPr marL="2057400" indent="-228600">
              <a:spcBef>
                <a:spcPts val="500"/>
              </a:spcBef>
              <a:defRPr sz="2400">
                <a:solidFill>
                  <a:srgbClr val="139DEB"/>
                </a:solidFill>
              </a:defRPr>
            </a:lvl5pPr>
          </a:lstStyle>
          <a:p>
            <a:r>
              <a:t>Kliknij aby dodać podtytuł prezentacji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TextBox 7"/>
          <p:cNvSpPr txBox="1"/>
          <p:nvPr/>
        </p:nvSpPr>
        <p:spPr>
          <a:xfrm>
            <a:off x="558809" y="5958252"/>
            <a:ext cx="1761058" cy="361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ts val="3000"/>
              </a:lnSpc>
              <a:defRPr>
                <a:solidFill>
                  <a:srgbClr val="A6A6A6"/>
                </a:solidFill>
              </a:defRPr>
            </a:lvl1pPr>
          </a:lstStyle>
          <a:p>
            <a:r>
              <a:t>27.09.2024</a:t>
            </a:r>
          </a:p>
        </p:txBody>
      </p:sp>
      <p:sp>
        <p:nvSpPr>
          <p:cNvPr id="22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lnSpc>
                <a:spcPct val="100000"/>
              </a:lnSpc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UMK Obraz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"/>
          <p:cNvSpPr txBox="1"/>
          <p:nvPr/>
        </p:nvSpPr>
        <p:spPr>
          <a:xfrm>
            <a:off x="-5885180" y="4011424"/>
            <a:ext cx="2194561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6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Office Theme</a:t>
            </a:r>
          </a:p>
        </p:txBody>
      </p:sp>
      <p:sp>
        <p:nvSpPr>
          <p:cNvPr id="151" name="Treść - poziom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494784" y="4191000"/>
            <a:ext cx="3518916" cy="1959133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defRPr sz="1200"/>
            </a:lvl1pPr>
            <a:lvl2pPr marL="579664" indent="-122464">
              <a:spcBef>
                <a:spcPts val="200"/>
              </a:spcBef>
              <a:defRPr sz="1200"/>
            </a:lvl2pPr>
            <a:lvl3pPr marL="1028700" indent="-114300">
              <a:spcBef>
                <a:spcPts val="200"/>
              </a:spcBef>
              <a:defRPr sz="1200"/>
            </a:lvl3pPr>
            <a:lvl4pPr marL="1508760" indent="-137160">
              <a:spcBef>
                <a:spcPts val="200"/>
              </a:spcBef>
              <a:defRPr sz="1200"/>
            </a:lvl4pPr>
            <a:lvl5pPr marL="1965960" indent="-137160">
              <a:spcBef>
                <a:spcPts val="200"/>
              </a:spcBef>
              <a:defRPr sz="1200"/>
            </a:lvl5pPr>
          </a:lstStyle>
          <a:p>
            <a:r>
              <a:t>Kliknij aby dodać 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2" name="Picture Placeholder 10"/>
          <p:cNvSpPr>
            <a:spLocks noGrp="1"/>
          </p:cNvSpPr>
          <p:nvPr>
            <p:ph type="pic" sz="half" idx="21"/>
          </p:nvPr>
        </p:nvSpPr>
        <p:spPr>
          <a:xfrm>
            <a:off x="4" y="1276350"/>
            <a:ext cx="9143997" cy="173107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3" name="Freeform 2"/>
          <p:cNvSpPr/>
          <p:nvPr/>
        </p:nvSpPr>
        <p:spPr>
          <a:xfrm>
            <a:off x="5" y="0"/>
            <a:ext cx="6719557" cy="642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71" y="14527"/>
                </a:moveTo>
                <a:cubicBezTo>
                  <a:pt x="20971" y="8736"/>
                  <a:pt x="21215" y="3543"/>
                  <a:pt x="21600" y="0"/>
                </a:cubicBezTo>
                <a:lnTo>
                  <a:pt x="0" y="0"/>
                </a:lnTo>
                <a:lnTo>
                  <a:pt x="0" y="21600"/>
                </a:lnTo>
                <a:lnTo>
                  <a:pt x="21099" y="21600"/>
                </a:lnTo>
                <a:cubicBezTo>
                  <a:pt x="21017" y="19409"/>
                  <a:pt x="20971" y="17024"/>
                  <a:pt x="20971" y="14527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4" name="Text Placeholder 37"/>
          <p:cNvSpPr>
            <a:spLocks noGrp="1"/>
          </p:cNvSpPr>
          <p:nvPr>
            <p:ph type="body" sz="quarter" idx="22" hasCustomPrompt="1"/>
          </p:nvPr>
        </p:nvSpPr>
        <p:spPr>
          <a:xfrm>
            <a:off x="460165" y="113131"/>
            <a:ext cx="5877135" cy="258015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defRPr sz="1100" b="1">
                <a:solidFill>
                  <a:srgbClr val="FFFFFF"/>
                </a:solidFill>
              </a:defRPr>
            </a:lvl1pPr>
          </a:lstStyle>
          <a:p>
            <a:r>
              <a:t>Kliknij aby dodać tytuł prezentacji</a:t>
            </a:r>
          </a:p>
        </p:txBody>
      </p:sp>
      <p:sp>
        <p:nvSpPr>
          <p:cNvPr id="155" name="Text Placeholder 39"/>
          <p:cNvSpPr>
            <a:spLocks noGrp="1"/>
          </p:cNvSpPr>
          <p:nvPr>
            <p:ph type="body" sz="quarter" idx="23" hasCustomPrompt="1"/>
          </p:nvPr>
        </p:nvSpPr>
        <p:spPr>
          <a:xfrm>
            <a:off x="460373" y="309402"/>
            <a:ext cx="5876926" cy="270934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defRPr sz="1100">
                <a:solidFill>
                  <a:srgbClr val="FFFFFF"/>
                </a:solidFill>
              </a:defRPr>
            </a:lvl1pPr>
          </a:lstStyle>
          <a:p>
            <a:r>
              <a:t>Kliknij aby dodać podtytuł prezentacji</a:t>
            </a:r>
          </a:p>
        </p:txBody>
      </p:sp>
      <p:sp>
        <p:nvSpPr>
          <p:cNvPr id="156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39DE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57" name="Text Placeholder 14"/>
          <p:cNvSpPr>
            <a:spLocks noGrp="1"/>
          </p:cNvSpPr>
          <p:nvPr>
            <p:ph type="body" sz="quarter" idx="24" hasCustomPrompt="1"/>
          </p:nvPr>
        </p:nvSpPr>
        <p:spPr>
          <a:xfrm>
            <a:off x="494284" y="4191000"/>
            <a:ext cx="3645916" cy="1959132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defRPr sz="1200"/>
            </a:lvl1pPr>
          </a:lstStyle>
          <a:p>
            <a:r>
              <a:t>Kliknij aby dodać tekst</a:t>
            </a:r>
          </a:p>
        </p:txBody>
      </p:sp>
      <p:sp>
        <p:nvSpPr>
          <p:cNvPr id="158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68986" y="3403600"/>
            <a:ext cx="7544715" cy="685800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defRPr sz="1800" b="1"/>
            </a:lvl1pPr>
          </a:lstStyle>
          <a:p>
            <a:r>
              <a:t>Kliknij aby dodać tytuł</a:t>
            </a:r>
          </a:p>
        </p:txBody>
      </p:sp>
      <p:pic>
        <p:nvPicPr>
          <p:cNvPr id="159" name="Picture 13" descr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312" y="68935"/>
            <a:ext cx="2029968" cy="8900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UMK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reść - poziom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4. Kliknij aby dodać rozdział 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2775680" y="3331597"/>
            <a:ext cx="5758720" cy="421878"/>
          </a:xfrm>
          <a:prstGeom prst="rect">
            <a:avLst/>
          </a:prstGeom>
        </p:spPr>
        <p:txBody>
          <a:bodyPr/>
          <a:lstStyle/>
          <a:p>
            <a:r>
              <a:t>5. Kliknij aby dodać rozdział  </a:t>
            </a:r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2775680" y="3759718"/>
            <a:ext cx="5758720" cy="421878"/>
          </a:xfrm>
          <a:prstGeom prst="rect">
            <a:avLst/>
          </a:prstGeom>
        </p:spPr>
        <p:txBody>
          <a:bodyPr/>
          <a:lstStyle/>
          <a:p>
            <a:r>
              <a:t>6. Kliknij aby dodać rozdział  </a:t>
            </a:r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2775680" y="4194362"/>
            <a:ext cx="5758720" cy="421878"/>
          </a:xfrm>
          <a:prstGeom prst="rect">
            <a:avLst/>
          </a:prstGeom>
        </p:spPr>
        <p:txBody>
          <a:bodyPr/>
          <a:lstStyle/>
          <a:p>
            <a:r>
              <a:t>7. Kliknij aby dodać rozdział  </a:t>
            </a:r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24" hasCustomPrompt="1"/>
          </p:nvPr>
        </p:nvSpPr>
        <p:spPr>
          <a:xfrm>
            <a:off x="2775680" y="4624706"/>
            <a:ext cx="5758720" cy="421878"/>
          </a:xfrm>
          <a:prstGeom prst="rect">
            <a:avLst/>
          </a:prstGeom>
        </p:spPr>
        <p:txBody>
          <a:bodyPr/>
          <a:lstStyle/>
          <a:p>
            <a:r>
              <a:t>8. Kliknij aby dodać rozdział  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5" hasCustomPrompt="1"/>
          </p:nvPr>
        </p:nvSpPr>
        <p:spPr>
          <a:xfrm>
            <a:off x="2775680" y="5055051"/>
            <a:ext cx="5758720" cy="421878"/>
          </a:xfrm>
          <a:prstGeom prst="rect">
            <a:avLst/>
          </a:prstGeom>
        </p:spPr>
        <p:txBody>
          <a:bodyPr/>
          <a:lstStyle/>
          <a:p>
            <a:r>
              <a:t>9. Kliknij aby dodać rozdział  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26" hasCustomPrompt="1"/>
          </p:nvPr>
        </p:nvSpPr>
        <p:spPr>
          <a:xfrm>
            <a:off x="2775680" y="5485844"/>
            <a:ext cx="5758720" cy="421879"/>
          </a:xfrm>
          <a:prstGeom prst="rect">
            <a:avLst/>
          </a:prstGeom>
        </p:spPr>
        <p:txBody>
          <a:bodyPr/>
          <a:lstStyle/>
          <a:p>
            <a:r>
              <a:t>10. Kliknij aby dodać rozdział  </a:t>
            </a:r>
          </a:p>
        </p:txBody>
      </p:sp>
      <p:sp>
        <p:nvSpPr>
          <p:cNvPr id="36" name="Text Placeholder 37"/>
          <p:cNvSpPr>
            <a:spLocks noGrp="1"/>
          </p:cNvSpPr>
          <p:nvPr>
            <p:ph type="body" sz="quarter" idx="27" hasCustomPrompt="1"/>
          </p:nvPr>
        </p:nvSpPr>
        <p:spPr>
          <a:xfrm>
            <a:off x="460165" y="113131"/>
            <a:ext cx="5877135" cy="258015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defRPr sz="1100" b="1">
                <a:solidFill>
                  <a:srgbClr val="FFFFFF"/>
                </a:solidFill>
              </a:defRPr>
            </a:lvl1pPr>
          </a:lstStyle>
          <a:p>
            <a:r>
              <a:t>Kliknij aby dodać tytuł prezentacji</a:t>
            </a:r>
          </a:p>
        </p:txBody>
      </p:sp>
      <p:sp>
        <p:nvSpPr>
          <p:cNvPr id="37" name="Text Placeholder 39"/>
          <p:cNvSpPr>
            <a:spLocks noGrp="1"/>
          </p:cNvSpPr>
          <p:nvPr>
            <p:ph type="body" sz="quarter" idx="28" hasCustomPrompt="1"/>
          </p:nvPr>
        </p:nvSpPr>
        <p:spPr>
          <a:xfrm>
            <a:off x="460373" y="309402"/>
            <a:ext cx="5876926" cy="270934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defRPr sz="1100">
                <a:solidFill>
                  <a:srgbClr val="FFFFFF"/>
                </a:solidFill>
              </a:defRPr>
            </a:lvl1pPr>
          </a:lstStyle>
          <a:p>
            <a:r>
              <a:t>Kliknij aby dodać podtytuł prezentacji</a:t>
            </a:r>
          </a:p>
        </p:txBody>
      </p:sp>
      <p:sp>
        <p:nvSpPr>
          <p:cNvPr id="38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" name="Text Placeholder 23"/>
          <p:cNvSpPr>
            <a:spLocks noGrp="1"/>
          </p:cNvSpPr>
          <p:nvPr>
            <p:ph type="body" sz="quarter" idx="29" hasCustomPrompt="1"/>
          </p:nvPr>
        </p:nvSpPr>
        <p:spPr>
          <a:xfrm>
            <a:off x="2775680" y="2470513"/>
            <a:ext cx="5758720" cy="421878"/>
          </a:xfrm>
          <a:prstGeom prst="rect">
            <a:avLst/>
          </a:prstGeom>
        </p:spPr>
        <p:txBody>
          <a:bodyPr/>
          <a:lstStyle/>
          <a:p>
            <a:r>
              <a:t>3. Kliknij aby dodać rozdział  </a:t>
            </a:r>
          </a:p>
        </p:txBody>
      </p:sp>
      <p:sp>
        <p:nvSpPr>
          <p:cNvPr id="40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2775680" y="2044199"/>
            <a:ext cx="5758720" cy="421878"/>
          </a:xfrm>
          <a:prstGeom prst="rect">
            <a:avLst/>
          </a:prstGeom>
        </p:spPr>
        <p:txBody>
          <a:bodyPr/>
          <a:lstStyle/>
          <a:p>
            <a:r>
              <a:t>2. Kliknij aby dodać rozdział  </a:t>
            </a:r>
          </a:p>
        </p:txBody>
      </p:sp>
      <p:sp>
        <p:nvSpPr>
          <p:cNvPr id="41" name="Text Placeholder 23"/>
          <p:cNvSpPr>
            <a:spLocks noGrp="1"/>
          </p:cNvSpPr>
          <p:nvPr>
            <p:ph type="body" sz="quarter" idx="31" hasCustomPrompt="1"/>
          </p:nvPr>
        </p:nvSpPr>
        <p:spPr>
          <a:xfrm>
            <a:off x="2775680" y="1611843"/>
            <a:ext cx="5758720" cy="421878"/>
          </a:xfrm>
          <a:prstGeom prst="rect">
            <a:avLst/>
          </a:prstGeom>
        </p:spPr>
        <p:txBody>
          <a:bodyPr/>
          <a:lstStyle/>
          <a:p>
            <a:r>
              <a:t>1. Kliknij aby dodać rozdział  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UMK Numer Tytuł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1"/>
          <p:cNvSpPr txBox="1"/>
          <p:nvPr/>
        </p:nvSpPr>
        <p:spPr>
          <a:xfrm>
            <a:off x="-5885180" y="4011424"/>
            <a:ext cx="2194561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6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Office Theme</a:t>
            </a:r>
          </a:p>
        </p:txBody>
      </p:sp>
      <p:sp>
        <p:nvSpPr>
          <p:cNvPr id="49" name="Freeform 3"/>
          <p:cNvSpPr/>
          <p:nvPr/>
        </p:nvSpPr>
        <p:spPr>
          <a:xfrm>
            <a:off x="5" y="0"/>
            <a:ext cx="6719557" cy="642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71" y="14527"/>
                </a:moveTo>
                <a:cubicBezTo>
                  <a:pt x="20971" y="8736"/>
                  <a:pt x="21215" y="3543"/>
                  <a:pt x="21600" y="0"/>
                </a:cubicBezTo>
                <a:lnTo>
                  <a:pt x="0" y="0"/>
                </a:lnTo>
                <a:lnTo>
                  <a:pt x="0" y="21600"/>
                </a:lnTo>
                <a:lnTo>
                  <a:pt x="21099" y="21600"/>
                </a:lnTo>
                <a:cubicBezTo>
                  <a:pt x="21017" y="19409"/>
                  <a:pt x="20971" y="17024"/>
                  <a:pt x="20971" y="14527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0" name="Treść - poziom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60166" y="113131"/>
            <a:ext cx="5877134" cy="258015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defRPr sz="1100" b="1">
                <a:solidFill>
                  <a:srgbClr val="FFFFFF"/>
                </a:solidFill>
              </a:defRPr>
            </a:lvl1pPr>
            <a:lvl2pPr marL="569458" indent="-112258">
              <a:spcBef>
                <a:spcPts val="200"/>
              </a:spcBef>
              <a:defRPr sz="1100" b="1">
                <a:solidFill>
                  <a:srgbClr val="FFFFFF"/>
                </a:solidFill>
              </a:defRPr>
            </a:lvl2pPr>
            <a:lvl3pPr marL="1019175" indent="-104775">
              <a:spcBef>
                <a:spcPts val="200"/>
              </a:spcBef>
              <a:defRPr sz="1100" b="1">
                <a:solidFill>
                  <a:srgbClr val="FFFFFF"/>
                </a:solidFill>
              </a:defRPr>
            </a:lvl3pPr>
            <a:lvl4pPr marL="1497330" indent="-125730">
              <a:spcBef>
                <a:spcPts val="200"/>
              </a:spcBef>
              <a:defRPr sz="1100" b="1">
                <a:solidFill>
                  <a:srgbClr val="FFFFFF"/>
                </a:solidFill>
              </a:defRPr>
            </a:lvl4pPr>
            <a:lvl5pPr marL="1954529" indent="-125729">
              <a:spcBef>
                <a:spcPts val="200"/>
              </a:spcBef>
              <a:defRPr sz="1100" b="1">
                <a:solidFill>
                  <a:srgbClr val="FFFFFF"/>
                </a:solidFill>
              </a:defRPr>
            </a:lvl5pPr>
          </a:lstStyle>
          <a:p>
            <a:r>
              <a:t>Kliknij aby dodać tytuł prezentacji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1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60373" y="309402"/>
            <a:ext cx="5876926" cy="270934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defRPr sz="1100">
                <a:solidFill>
                  <a:srgbClr val="FFFFFF"/>
                </a:solidFill>
              </a:defRPr>
            </a:lvl1pPr>
          </a:lstStyle>
          <a:p>
            <a:r>
              <a:t>Kliknij aby dodać podtytuł prezentacji</a:t>
            </a:r>
          </a:p>
        </p:txBody>
      </p:sp>
      <p:sp>
        <p:nvSpPr>
          <p:cNvPr id="52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39DE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3" name="Text Placeholder 17"/>
          <p:cNvSpPr>
            <a:spLocks noGrp="1"/>
          </p:cNvSpPr>
          <p:nvPr>
            <p:ph type="body" sz="half" idx="22" hasCustomPrompt="1"/>
          </p:nvPr>
        </p:nvSpPr>
        <p:spPr>
          <a:xfrm>
            <a:off x="469898" y="3263900"/>
            <a:ext cx="5867401" cy="25781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t>Kliknij aby dodać tekst</a:t>
            </a:r>
          </a:p>
        </p:txBody>
      </p:sp>
      <p:sp>
        <p:nvSpPr>
          <p:cNvPr id="54" name="Text Placeholder 19"/>
          <p:cNvSpPr>
            <a:spLocks noGrp="1"/>
          </p:cNvSpPr>
          <p:nvPr>
            <p:ph type="body" sz="quarter" idx="23" hasCustomPrompt="1"/>
          </p:nvPr>
        </p:nvSpPr>
        <p:spPr>
          <a:xfrm>
            <a:off x="469899" y="2273300"/>
            <a:ext cx="5867401" cy="927100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z="2400" b="1"/>
            </a:lvl1pPr>
          </a:lstStyle>
          <a:p>
            <a:r>
              <a:t>Kliknij aby dodać tytuł</a:t>
            </a:r>
          </a:p>
        </p:txBody>
      </p:sp>
      <p:sp>
        <p:nvSpPr>
          <p:cNvPr id="55" name="Text Placeholder 21"/>
          <p:cNvSpPr>
            <a:spLocks noGrp="1"/>
          </p:cNvSpPr>
          <p:nvPr>
            <p:ph type="body" sz="quarter" idx="24" hasCustomPrompt="1"/>
          </p:nvPr>
        </p:nvSpPr>
        <p:spPr>
          <a:xfrm>
            <a:off x="469899" y="1193800"/>
            <a:ext cx="5867400" cy="1016000"/>
          </a:xfrm>
          <a:prstGeom prst="rect">
            <a:avLst/>
          </a:prstGeom>
        </p:spPr>
        <p:txBody>
          <a:bodyPr/>
          <a:lstStyle>
            <a:lvl1pPr>
              <a:spcBef>
                <a:spcPts val="1700"/>
              </a:spcBef>
              <a:defRPr sz="7200">
                <a:solidFill>
                  <a:srgbClr val="A6A6A6"/>
                </a:solidFill>
              </a:defRPr>
            </a:lvl1pPr>
          </a:lstStyle>
          <a:p>
            <a:r>
              <a:t>1.</a:t>
            </a:r>
          </a:p>
        </p:txBody>
      </p:sp>
      <p:pic>
        <p:nvPicPr>
          <p:cNvPr id="56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312" y="68935"/>
            <a:ext cx="2029968" cy="8900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UMK Tytuł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1"/>
          <p:cNvSpPr txBox="1"/>
          <p:nvPr/>
        </p:nvSpPr>
        <p:spPr>
          <a:xfrm>
            <a:off x="-5885180" y="4011424"/>
            <a:ext cx="2194561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6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Office Theme</a:t>
            </a:r>
          </a:p>
        </p:txBody>
      </p:sp>
      <p:sp>
        <p:nvSpPr>
          <p:cNvPr id="64" name="Freeform 2"/>
          <p:cNvSpPr/>
          <p:nvPr/>
        </p:nvSpPr>
        <p:spPr>
          <a:xfrm>
            <a:off x="5" y="0"/>
            <a:ext cx="6719557" cy="642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71" y="14527"/>
                </a:moveTo>
                <a:cubicBezTo>
                  <a:pt x="20971" y="8736"/>
                  <a:pt x="21215" y="3543"/>
                  <a:pt x="21600" y="0"/>
                </a:cubicBezTo>
                <a:lnTo>
                  <a:pt x="0" y="0"/>
                </a:lnTo>
                <a:lnTo>
                  <a:pt x="0" y="21600"/>
                </a:lnTo>
                <a:lnTo>
                  <a:pt x="21099" y="21600"/>
                </a:lnTo>
                <a:cubicBezTo>
                  <a:pt x="21017" y="19409"/>
                  <a:pt x="20971" y="17024"/>
                  <a:pt x="20971" y="14527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" name="Treść - poziom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60166" y="113131"/>
            <a:ext cx="5877134" cy="258015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defRPr sz="1100" b="1">
                <a:solidFill>
                  <a:srgbClr val="FFFFFF"/>
                </a:solidFill>
              </a:defRPr>
            </a:lvl1pPr>
            <a:lvl2pPr marL="569458" indent="-112258">
              <a:spcBef>
                <a:spcPts val="200"/>
              </a:spcBef>
              <a:defRPr sz="1100" b="1">
                <a:solidFill>
                  <a:srgbClr val="FFFFFF"/>
                </a:solidFill>
              </a:defRPr>
            </a:lvl2pPr>
            <a:lvl3pPr marL="1019175" indent="-104775">
              <a:spcBef>
                <a:spcPts val="200"/>
              </a:spcBef>
              <a:defRPr sz="1100" b="1">
                <a:solidFill>
                  <a:srgbClr val="FFFFFF"/>
                </a:solidFill>
              </a:defRPr>
            </a:lvl3pPr>
            <a:lvl4pPr marL="1497330" indent="-125730">
              <a:spcBef>
                <a:spcPts val="200"/>
              </a:spcBef>
              <a:defRPr sz="1100" b="1">
                <a:solidFill>
                  <a:srgbClr val="FFFFFF"/>
                </a:solidFill>
              </a:defRPr>
            </a:lvl4pPr>
            <a:lvl5pPr marL="1954529" indent="-125729">
              <a:spcBef>
                <a:spcPts val="200"/>
              </a:spcBef>
              <a:defRPr sz="1100" b="1">
                <a:solidFill>
                  <a:srgbClr val="FFFFFF"/>
                </a:solidFill>
              </a:defRPr>
            </a:lvl5pPr>
          </a:lstStyle>
          <a:p>
            <a:r>
              <a:t>Kliknij aby dodać tytuł prezentacji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60373" y="309402"/>
            <a:ext cx="5876926" cy="270934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defRPr sz="1100">
                <a:solidFill>
                  <a:srgbClr val="FFFFFF"/>
                </a:solidFill>
              </a:defRPr>
            </a:lvl1pPr>
          </a:lstStyle>
          <a:p>
            <a:r>
              <a:t>Kliknij aby dodać podtytuł prezentacji</a:t>
            </a:r>
          </a:p>
        </p:txBody>
      </p:sp>
      <p:sp>
        <p:nvSpPr>
          <p:cNvPr id="67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39DE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8" name="Text Placeholder 17"/>
          <p:cNvSpPr>
            <a:spLocks noGrp="1"/>
          </p:cNvSpPr>
          <p:nvPr>
            <p:ph type="body" idx="22" hasCustomPrompt="1"/>
          </p:nvPr>
        </p:nvSpPr>
        <p:spPr>
          <a:xfrm>
            <a:off x="469899" y="2438400"/>
            <a:ext cx="7594601" cy="3429000"/>
          </a:xfrm>
          <a:prstGeom prst="rect">
            <a:avLst/>
          </a:prstGeom>
        </p:spPr>
        <p:txBody>
          <a:bodyPr/>
          <a:lstStyle>
            <a:lvl1pPr marL="285750" indent="-285750">
              <a:buSzPct val="100000"/>
              <a:buChar char="◉"/>
              <a:defRPr sz="1400"/>
            </a:lvl1pPr>
          </a:lstStyle>
          <a:p>
            <a:r>
              <a:t>Kliknij aby dodać tekst</a:t>
            </a:r>
          </a:p>
        </p:txBody>
      </p:sp>
      <p:sp>
        <p:nvSpPr>
          <p:cNvPr id="69" name="Text Placeholder 19"/>
          <p:cNvSpPr>
            <a:spLocks noGrp="1"/>
          </p:cNvSpPr>
          <p:nvPr>
            <p:ph type="body" sz="quarter" idx="23" hasCustomPrompt="1"/>
          </p:nvPr>
        </p:nvSpPr>
        <p:spPr>
          <a:xfrm>
            <a:off x="469899" y="1460500"/>
            <a:ext cx="5867401" cy="927100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z="2400" b="1"/>
            </a:lvl1pPr>
          </a:lstStyle>
          <a:p>
            <a:r>
              <a:t>Kliknij aby dodać tytuł</a:t>
            </a:r>
          </a:p>
        </p:txBody>
      </p:sp>
      <p:pic>
        <p:nvPicPr>
          <p:cNvPr id="70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312" y="68935"/>
            <a:ext cx="2029968" cy="8900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UM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1"/>
          <p:cNvSpPr txBox="1"/>
          <p:nvPr/>
        </p:nvSpPr>
        <p:spPr>
          <a:xfrm>
            <a:off x="-5885180" y="4011424"/>
            <a:ext cx="2194561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6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Office Theme</a:t>
            </a:r>
          </a:p>
        </p:txBody>
      </p:sp>
      <p:sp>
        <p:nvSpPr>
          <p:cNvPr id="78" name="Freeform 2"/>
          <p:cNvSpPr/>
          <p:nvPr/>
        </p:nvSpPr>
        <p:spPr>
          <a:xfrm>
            <a:off x="5" y="0"/>
            <a:ext cx="6719557" cy="642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71" y="14527"/>
                </a:moveTo>
                <a:cubicBezTo>
                  <a:pt x="20971" y="8736"/>
                  <a:pt x="21215" y="3543"/>
                  <a:pt x="21600" y="0"/>
                </a:cubicBezTo>
                <a:lnTo>
                  <a:pt x="0" y="0"/>
                </a:lnTo>
                <a:lnTo>
                  <a:pt x="0" y="21600"/>
                </a:lnTo>
                <a:lnTo>
                  <a:pt x="21099" y="21600"/>
                </a:lnTo>
                <a:cubicBezTo>
                  <a:pt x="21017" y="19409"/>
                  <a:pt x="20971" y="17024"/>
                  <a:pt x="20971" y="14527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9" name="Treść - poziom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60166" y="113131"/>
            <a:ext cx="5877134" cy="258015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defRPr sz="1100" b="1">
                <a:solidFill>
                  <a:srgbClr val="FFFFFF"/>
                </a:solidFill>
              </a:defRPr>
            </a:lvl1pPr>
            <a:lvl2pPr marL="569458" indent="-112258">
              <a:spcBef>
                <a:spcPts val="200"/>
              </a:spcBef>
              <a:defRPr sz="1100" b="1">
                <a:solidFill>
                  <a:srgbClr val="FFFFFF"/>
                </a:solidFill>
              </a:defRPr>
            </a:lvl2pPr>
            <a:lvl3pPr marL="1019175" indent="-104775">
              <a:spcBef>
                <a:spcPts val="200"/>
              </a:spcBef>
              <a:defRPr sz="1100" b="1">
                <a:solidFill>
                  <a:srgbClr val="FFFFFF"/>
                </a:solidFill>
              </a:defRPr>
            </a:lvl3pPr>
            <a:lvl4pPr marL="1497330" indent="-125730">
              <a:spcBef>
                <a:spcPts val="200"/>
              </a:spcBef>
              <a:defRPr sz="1100" b="1">
                <a:solidFill>
                  <a:srgbClr val="FFFFFF"/>
                </a:solidFill>
              </a:defRPr>
            </a:lvl4pPr>
            <a:lvl5pPr marL="1954529" indent="-125729">
              <a:spcBef>
                <a:spcPts val="200"/>
              </a:spcBef>
              <a:defRPr sz="1100" b="1">
                <a:solidFill>
                  <a:srgbClr val="FFFFFF"/>
                </a:solidFill>
              </a:defRPr>
            </a:lvl5pPr>
          </a:lstStyle>
          <a:p>
            <a:r>
              <a:t>Kliknij aby dodać tytuł prezentacji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0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60373" y="309402"/>
            <a:ext cx="5876926" cy="270934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defRPr sz="1100">
                <a:solidFill>
                  <a:srgbClr val="FFFFFF"/>
                </a:solidFill>
              </a:defRPr>
            </a:lvl1pPr>
          </a:lstStyle>
          <a:p>
            <a:r>
              <a:t>Kliknij aby dodać podtytuł prezentacji</a:t>
            </a:r>
          </a:p>
        </p:txBody>
      </p:sp>
      <p:sp>
        <p:nvSpPr>
          <p:cNvPr id="8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39DE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2" name="Text Placeholder 17"/>
          <p:cNvSpPr>
            <a:spLocks noGrp="1"/>
          </p:cNvSpPr>
          <p:nvPr>
            <p:ph type="body" idx="22" hasCustomPrompt="1"/>
          </p:nvPr>
        </p:nvSpPr>
        <p:spPr>
          <a:xfrm>
            <a:off x="469899" y="1460500"/>
            <a:ext cx="7594601" cy="44069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t>Kliknij aby dodać tekst</a:t>
            </a:r>
          </a:p>
        </p:txBody>
      </p:sp>
      <p:pic>
        <p:nvPicPr>
          <p:cNvPr id="83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312" y="68935"/>
            <a:ext cx="2029968" cy="8900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UMK Tytuł Obraz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1"/>
          <p:cNvSpPr txBox="1"/>
          <p:nvPr/>
        </p:nvSpPr>
        <p:spPr>
          <a:xfrm>
            <a:off x="-5885180" y="4011424"/>
            <a:ext cx="2194561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6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Office Theme</a:t>
            </a:r>
          </a:p>
        </p:txBody>
      </p:sp>
      <p:sp>
        <p:nvSpPr>
          <p:cNvPr id="9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39DE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2" name="Freeform 4"/>
          <p:cNvSpPr/>
          <p:nvPr/>
        </p:nvSpPr>
        <p:spPr>
          <a:xfrm>
            <a:off x="5" y="0"/>
            <a:ext cx="6719557" cy="642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71" y="14527"/>
                </a:moveTo>
                <a:cubicBezTo>
                  <a:pt x="20971" y="8736"/>
                  <a:pt x="21215" y="3543"/>
                  <a:pt x="21600" y="0"/>
                </a:cubicBezTo>
                <a:lnTo>
                  <a:pt x="0" y="0"/>
                </a:lnTo>
                <a:lnTo>
                  <a:pt x="0" y="21600"/>
                </a:lnTo>
                <a:lnTo>
                  <a:pt x="21099" y="21600"/>
                </a:lnTo>
                <a:cubicBezTo>
                  <a:pt x="21017" y="19409"/>
                  <a:pt x="20971" y="17024"/>
                  <a:pt x="20971" y="14527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3" name="Treść - poziom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60166" y="113131"/>
            <a:ext cx="5877134" cy="258015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defRPr sz="1100" b="1">
                <a:solidFill>
                  <a:srgbClr val="FFFFFF"/>
                </a:solidFill>
              </a:defRPr>
            </a:lvl1pPr>
            <a:lvl2pPr marL="569458" indent="-112258">
              <a:spcBef>
                <a:spcPts val="200"/>
              </a:spcBef>
              <a:defRPr sz="1100" b="1">
                <a:solidFill>
                  <a:srgbClr val="FFFFFF"/>
                </a:solidFill>
              </a:defRPr>
            </a:lvl2pPr>
            <a:lvl3pPr marL="1019175" indent="-104775">
              <a:spcBef>
                <a:spcPts val="200"/>
              </a:spcBef>
              <a:defRPr sz="1100" b="1">
                <a:solidFill>
                  <a:srgbClr val="FFFFFF"/>
                </a:solidFill>
              </a:defRPr>
            </a:lvl3pPr>
            <a:lvl4pPr marL="1497330" indent="-125730">
              <a:spcBef>
                <a:spcPts val="200"/>
              </a:spcBef>
              <a:defRPr sz="1100" b="1">
                <a:solidFill>
                  <a:srgbClr val="FFFFFF"/>
                </a:solidFill>
              </a:defRPr>
            </a:lvl4pPr>
            <a:lvl5pPr marL="1954529" indent="-125729">
              <a:spcBef>
                <a:spcPts val="200"/>
              </a:spcBef>
              <a:defRPr sz="1100" b="1">
                <a:solidFill>
                  <a:srgbClr val="FFFFFF"/>
                </a:solidFill>
              </a:defRPr>
            </a:lvl5pPr>
          </a:lstStyle>
          <a:p>
            <a:r>
              <a:t>Kliknij aby dodać tytuł prezentacji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4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60373" y="309402"/>
            <a:ext cx="5876926" cy="270934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defRPr sz="1100">
                <a:solidFill>
                  <a:srgbClr val="FFFFFF"/>
                </a:solidFill>
              </a:defRPr>
            </a:lvl1pPr>
          </a:lstStyle>
          <a:p>
            <a:r>
              <a:t>Kliknij aby dodać podtytuł prezentacji</a:t>
            </a:r>
          </a:p>
        </p:txBody>
      </p:sp>
      <p:sp>
        <p:nvSpPr>
          <p:cNvPr id="95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472865" y="1219200"/>
            <a:ext cx="7515436" cy="1587501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/>
            </a:lvl1pPr>
          </a:lstStyle>
          <a:p>
            <a:r>
              <a:t>Kliknij aby dodać tytuł</a:t>
            </a:r>
          </a:p>
        </p:txBody>
      </p:sp>
      <p:sp>
        <p:nvSpPr>
          <p:cNvPr id="96" name="Text Placeholder 14"/>
          <p:cNvSpPr>
            <a:spLocks noGrp="1"/>
          </p:cNvSpPr>
          <p:nvPr>
            <p:ph type="body" sz="quarter" idx="23" hasCustomPrompt="1"/>
          </p:nvPr>
        </p:nvSpPr>
        <p:spPr>
          <a:xfrm>
            <a:off x="4457844" y="2946402"/>
            <a:ext cx="3530456" cy="305127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t>Kliknij aby dodać tekst</a:t>
            </a:r>
          </a:p>
        </p:txBody>
      </p:sp>
      <p:sp>
        <p:nvSpPr>
          <p:cNvPr id="97" name="Picture Placeholder 16"/>
          <p:cNvSpPr>
            <a:spLocks noGrp="1"/>
          </p:cNvSpPr>
          <p:nvPr>
            <p:ph type="pic" sz="quarter" idx="24"/>
          </p:nvPr>
        </p:nvSpPr>
        <p:spPr>
          <a:xfrm>
            <a:off x="544835" y="2946402"/>
            <a:ext cx="3454077" cy="305127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98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312" y="68935"/>
            <a:ext cx="2029968" cy="8900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UMK Tekst 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"/>
          <p:cNvSpPr txBox="1"/>
          <p:nvPr/>
        </p:nvSpPr>
        <p:spPr>
          <a:xfrm>
            <a:off x="-5885180" y="4011424"/>
            <a:ext cx="2194561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6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Office Theme</a:t>
            </a:r>
          </a:p>
        </p:txBody>
      </p:sp>
      <p:sp>
        <p:nvSpPr>
          <p:cNvPr id="106" name="Freeform 2"/>
          <p:cNvSpPr/>
          <p:nvPr/>
        </p:nvSpPr>
        <p:spPr>
          <a:xfrm>
            <a:off x="5" y="0"/>
            <a:ext cx="6719557" cy="642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71" y="14527"/>
                </a:moveTo>
                <a:cubicBezTo>
                  <a:pt x="20971" y="8736"/>
                  <a:pt x="21215" y="3543"/>
                  <a:pt x="21600" y="0"/>
                </a:cubicBezTo>
                <a:lnTo>
                  <a:pt x="0" y="0"/>
                </a:lnTo>
                <a:lnTo>
                  <a:pt x="0" y="21600"/>
                </a:lnTo>
                <a:lnTo>
                  <a:pt x="21099" y="21600"/>
                </a:lnTo>
                <a:cubicBezTo>
                  <a:pt x="21017" y="19409"/>
                  <a:pt x="20971" y="17024"/>
                  <a:pt x="20971" y="14527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7" name="Treść - poziom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60166" y="113131"/>
            <a:ext cx="5877134" cy="258015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defRPr sz="1100" b="1">
                <a:solidFill>
                  <a:srgbClr val="FFFFFF"/>
                </a:solidFill>
              </a:defRPr>
            </a:lvl1pPr>
            <a:lvl2pPr marL="569458" indent="-112258">
              <a:spcBef>
                <a:spcPts val="200"/>
              </a:spcBef>
              <a:defRPr sz="1100" b="1">
                <a:solidFill>
                  <a:srgbClr val="FFFFFF"/>
                </a:solidFill>
              </a:defRPr>
            </a:lvl2pPr>
            <a:lvl3pPr marL="1019175" indent="-104775">
              <a:spcBef>
                <a:spcPts val="200"/>
              </a:spcBef>
              <a:defRPr sz="1100" b="1">
                <a:solidFill>
                  <a:srgbClr val="FFFFFF"/>
                </a:solidFill>
              </a:defRPr>
            </a:lvl3pPr>
            <a:lvl4pPr marL="1497330" indent="-125730">
              <a:spcBef>
                <a:spcPts val="200"/>
              </a:spcBef>
              <a:defRPr sz="1100" b="1">
                <a:solidFill>
                  <a:srgbClr val="FFFFFF"/>
                </a:solidFill>
              </a:defRPr>
            </a:lvl4pPr>
            <a:lvl5pPr marL="1954529" indent="-125729">
              <a:spcBef>
                <a:spcPts val="200"/>
              </a:spcBef>
              <a:defRPr sz="1100" b="1">
                <a:solidFill>
                  <a:srgbClr val="FFFFFF"/>
                </a:solidFill>
              </a:defRPr>
            </a:lvl5pPr>
          </a:lstStyle>
          <a:p>
            <a:r>
              <a:t>Kliknij aby dodać tytuł prezentacji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60373" y="309402"/>
            <a:ext cx="5876926" cy="270934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defRPr sz="1100">
                <a:solidFill>
                  <a:srgbClr val="FFFFFF"/>
                </a:solidFill>
              </a:defRPr>
            </a:lvl1pPr>
          </a:lstStyle>
          <a:p>
            <a:r>
              <a:t>Kliknij aby dodać podtytuł prezentacji</a:t>
            </a:r>
          </a:p>
        </p:txBody>
      </p:sp>
      <p:sp>
        <p:nvSpPr>
          <p:cNvPr id="109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39DE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0" name="Picture Placeholder 10"/>
          <p:cNvSpPr>
            <a:spLocks noGrp="1"/>
          </p:cNvSpPr>
          <p:nvPr>
            <p:ph type="pic" sz="half" idx="22"/>
          </p:nvPr>
        </p:nvSpPr>
        <p:spPr>
          <a:xfrm>
            <a:off x="4571491" y="1286142"/>
            <a:ext cx="4572509" cy="514296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1" name="Text Placeholder 14"/>
          <p:cNvSpPr>
            <a:spLocks noGrp="1"/>
          </p:cNvSpPr>
          <p:nvPr>
            <p:ph type="body" sz="half" idx="23" hasCustomPrompt="1"/>
          </p:nvPr>
        </p:nvSpPr>
        <p:spPr>
          <a:xfrm>
            <a:off x="468635" y="1651000"/>
            <a:ext cx="3530457" cy="438959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t>Kliknij aby dodać tekst</a:t>
            </a:r>
          </a:p>
        </p:txBody>
      </p:sp>
      <p:pic>
        <p:nvPicPr>
          <p:cNvPr id="112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312" y="68935"/>
            <a:ext cx="2029968" cy="8900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UMK Duże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1"/>
          <p:cNvSpPr txBox="1"/>
          <p:nvPr/>
        </p:nvSpPr>
        <p:spPr>
          <a:xfrm>
            <a:off x="-5885180" y="4011424"/>
            <a:ext cx="2194561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6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Office Theme</a:t>
            </a:r>
          </a:p>
        </p:txBody>
      </p:sp>
      <p:sp>
        <p:nvSpPr>
          <p:cNvPr id="120" name="Freeform 2"/>
          <p:cNvSpPr/>
          <p:nvPr/>
        </p:nvSpPr>
        <p:spPr>
          <a:xfrm>
            <a:off x="5" y="0"/>
            <a:ext cx="6719557" cy="642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71" y="14527"/>
                </a:moveTo>
                <a:cubicBezTo>
                  <a:pt x="20971" y="8736"/>
                  <a:pt x="21215" y="3543"/>
                  <a:pt x="21600" y="0"/>
                </a:cubicBezTo>
                <a:lnTo>
                  <a:pt x="0" y="0"/>
                </a:lnTo>
                <a:lnTo>
                  <a:pt x="0" y="21600"/>
                </a:lnTo>
                <a:lnTo>
                  <a:pt x="21099" y="21600"/>
                </a:lnTo>
                <a:cubicBezTo>
                  <a:pt x="21017" y="19409"/>
                  <a:pt x="20971" y="17024"/>
                  <a:pt x="20971" y="14527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1" name="Treść - poziom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60166" y="113131"/>
            <a:ext cx="5877134" cy="258015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defRPr sz="1100" b="1">
                <a:solidFill>
                  <a:srgbClr val="FFFFFF"/>
                </a:solidFill>
              </a:defRPr>
            </a:lvl1pPr>
            <a:lvl2pPr marL="569458" indent="-112258">
              <a:spcBef>
                <a:spcPts val="200"/>
              </a:spcBef>
              <a:defRPr sz="1100" b="1">
                <a:solidFill>
                  <a:srgbClr val="FFFFFF"/>
                </a:solidFill>
              </a:defRPr>
            </a:lvl2pPr>
            <a:lvl3pPr marL="1019175" indent="-104775">
              <a:spcBef>
                <a:spcPts val="200"/>
              </a:spcBef>
              <a:defRPr sz="1100" b="1">
                <a:solidFill>
                  <a:srgbClr val="FFFFFF"/>
                </a:solidFill>
              </a:defRPr>
            </a:lvl3pPr>
            <a:lvl4pPr marL="1497330" indent="-125730">
              <a:spcBef>
                <a:spcPts val="200"/>
              </a:spcBef>
              <a:defRPr sz="1100" b="1">
                <a:solidFill>
                  <a:srgbClr val="FFFFFF"/>
                </a:solidFill>
              </a:defRPr>
            </a:lvl4pPr>
            <a:lvl5pPr marL="1954529" indent="-125729">
              <a:spcBef>
                <a:spcPts val="200"/>
              </a:spcBef>
              <a:defRPr sz="1100" b="1">
                <a:solidFill>
                  <a:srgbClr val="FFFFFF"/>
                </a:solidFill>
              </a:defRPr>
            </a:lvl5pPr>
          </a:lstStyle>
          <a:p>
            <a:r>
              <a:t>Kliknij aby dodać tytuł prezentacji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2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60373" y="309402"/>
            <a:ext cx="5876926" cy="270934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defRPr sz="1100">
                <a:solidFill>
                  <a:srgbClr val="FFFFFF"/>
                </a:solidFill>
              </a:defRPr>
            </a:lvl1pPr>
          </a:lstStyle>
          <a:p>
            <a:r>
              <a:t>Kliknij aby dodać podtytuł prezentacji</a:t>
            </a:r>
          </a:p>
        </p:txBody>
      </p:sp>
      <p:sp>
        <p:nvSpPr>
          <p:cNvPr id="123" name="Picture Placeholder 10"/>
          <p:cNvSpPr>
            <a:spLocks noGrp="1"/>
          </p:cNvSpPr>
          <p:nvPr>
            <p:ph type="pic" idx="22"/>
          </p:nvPr>
        </p:nvSpPr>
        <p:spPr>
          <a:xfrm>
            <a:off x="552574" y="1286140"/>
            <a:ext cx="8585201" cy="471509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4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39DE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5" name="Text Placeholder 14"/>
          <p:cNvSpPr>
            <a:spLocks noGrp="1"/>
          </p:cNvSpPr>
          <p:nvPr>
            <p:ph type="body" sz="quarter" idx="23" hasCustomPrompt="1"/>
          </p:nvPr>
        </p:nvSpPr>
        <p:spPr>
          <a:xfrm>
            <a:off x="494037" y="5308601"/>
            <a:ext cx="3938264" cy="692148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defRPr sz="1200"/>
            </a:lvl1pPr>
          </a:lstStyle>
          <a:p>
            <a:r>
              <a:t>Kliknij aby dodać podpis</a:t>
            </a:r>
          </a:p>
        </p:txBody>
      </p:sp>
      <p:pic>
        <p:nvPicPr>
          <p:cNvPr id="126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312" y="68935"/>
            <a:ext cx="2029968" cy="8900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UMK Kilka zdję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"/>
          <p:cNvSpPr txBox="1"/>
          <p:nvPr/>
        </p:nvSpPr>
        <p:spPr>
          <a:xfrm>
            <a:off x="-5885180" y="4011424"/>
            <a:ext cx="2194561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6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Office Theme</a:t>
            </a:r>
          </a:p>
        </p:txBody>
      </p:sp>
      <p:sp>
        <p:nvSpPr>
          <p:cNvPr id="134" name="Picture Placeholder 10"/>
          <p:cNvSpPr>
            <a:spLocks noGrp="1"/>
          </p:cNvSpPr>
          <p:nvPr>
            <p:ph type="pic" sz="half" idx="21"/>
          </p:nvPr>
        </p:nvSpPr>
        <p:spPr>
          <a:xfrm>
            <a:off x="3430592" y="3643312"/>
            <a:ext cx="5713408" cy="235574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5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1" y="3643312"/>
            <a:ext cx="3115688" cy="192881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6" name="Picture Placeholder 10"/>
          <p:cNvSpPr>
            <a:spLocks noGrp="1"/>
          </p:cNvSpPr>
          <p:nvPr>
            <p:ph type="pic" sz="quarter" idx="23"/>
          </p:nvPr>
        </p:nvSpPr>
        <p:spPr>
          <a:xfrm>
            <a:off x="4" y="1276350"/>
            <a:ext cx="5713409" cy="214461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7" name="Freeform 2"/>
          <p:cNvSpPr/>
          <p:nvPr/>
        </p:nvSpPr>
        <p:spPr>
          <a:xfrm>
            <a:off x="5" y="0"/>
            <a:ext cx="6719557" cy="642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71" y="14527"/>
                </a:moveTo>
                <a:cubicBezTo>
                  <a:pt x="20971" y="8736"/>
                  <a:pt x="21215" y="3543"/>
                  <a:pt x="21600" y="0"/>
                </a:cubicBezTo>
                <a:lnTo>
                  <a:pt x="0" y="0"/>
                </a:lnTo>
                <a:lnTo>
                  <a:pt x="0" y="21600"/>
                </a:lnTo>
                <a:lnTo>
                  <a:pt x="21099" y="21600"/>
                </a:lnTo>
                <a:cubicBezTo>
                  <a:pt x="21017" y="19409"/>
                  <a:pt x="20971" y="17024"/>
                  <a:pt x="20971" y="14527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8" name="Treść - poziom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60166" y="113131"/>
            <a:ext cx="5877134" cy="258015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defRPr sz="1100" b="1">
                <a:solidFill>
                  <a:srgbClr val="FFFFFF"/>
                </a:solidFill>
              </a:defRPr>
            </a:lvl1pPr>
            <a:lvl2pPr marL="569458" indent="-112258">
              <a:spcBef>
                <a:spcPts val="200"/>
              </a:spcBef>
              <a:defRPr sz="1100" b="1">
                <a:solidFill>
                  <a:srgbClr val="FFFFFF"/>
                </a:solidFill>
              </a:defRPr>
            </a:lvl2pPr>
            <a:lvl3pPr marL="1019175" indent="-104775">
              <a:spcBef>
                <a:spcPts val="200"/>
              </a:spcBef>
              <a:defRPr sz="1100" b="1">
                <a:solidFill>
                  <a:srgbClr val="FFFFFF"/>
                </a:solidFill>
              </a:defRPr>
            </a:lvl3pPr>
            <a:lvl4pPr marL="1497330" indent="-125730">
              <a:spcBef>
                <a:spcPts val="200"/>
              </a:spcBef>
              <a:defRPr sz="1100" b="1">
                <a:solidFill>
                  <a:srgbClr val="FFFFFF"/>
                </a:solidFill>
              </a:defRPr>
            </a:lvl4pPr>
            <a:lvl5pPr marL="1954529" indent="-125729">
              <a:spcBef>
                <a:spcPts val="200"/>
              </a:spcBef>
              <a:defRPr sz="1100" b="1">
                <a:solidFill>
                  <a:srgbClr val="FFFFFF"/>
                </a:solidFill>
              </a:defRPr>
            </a:lvl5pPr>
          </a:lstStyle>
          <a:p>
            <a:r>
              <a:t>Kliknij aby dodać tytuł prezentacji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9" name="Text Placeholder 39"/>
          <p:cNvSpPr>
            <a:spLocks noGrp="1"/>
          </p:cNvSpPr>
          <p:nvPr>
            <p:ph type="body" sz="quarter" idx="24" hasCustomPrompt="1"/>
          </p:nvPr>
        </p:nvSpPr>
        <p:spPr>
          <a:xfrm>
            <a:off x="460373" y="309402"/>
            <a:ext cx="5876926" cy="270934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defRPr sz="1100">
                <a:solidFill>
                  <a:srgbClr val="FFFFFF"/>
                </a:solidFill>
              </a:defRPr>
            </a:lvl1pPr>
          </a:lstStyle>
          <a:p>
            <a:r>
              <a:t>Kliknij aby dodać podtytuł prezentacji</a:t>
            </a:r>
          </a:p>
        </p:txBody>
      </p:sp>
      <p:sp>
        <p:nvSpPr>
          <p:cNvPr id="140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39DE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1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6007837" y="1276350"/>
            <a:ext cx="3136163" cy="214461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2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460373" y="5640285"/>
            <a:ext cx="2854327" cy="459808"/>
          </a:xfrm>
          <a:prstGeom prst="rect">
            <a:avLst/>
          </a:prstGeom>
        </p:spPr>
        <p:txBody>
          <a:bodyPr/>
          <a:lstStyle>
            <a:lvl1pPr>
              <a:spcBef>
                <a:spcPts val="200"/>
              </a:spcBef>
              <a:defRPr sz="1200"/>
            </a:lvl1pPr>
          </a:lstStyle>
          <a:p>
            <a:r>
              <a:t>Kliknij aby dodać podpis</a:t>
            </a:r>
          </a:p>
        </p:txBody>
      </p:sp>
      <p:pic>
        <p:nvPicPr>
          <p:cNvPr id="143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312" y="68935"/>
            <a:ext cx="2029968" cy="8900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/>
          <p:nvPr/>
        </p:nvSpPr>
        <p:spPr>
          <a:xfrm>
            <a:off x="-5885180" y="4011424"/>
            <a:ext cx="2194561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6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Office Theme</a:t>
            </a:r>
          </a:p>
        </p:txBody>
      </p:sp>
      <p:pic>
        <p:nvPicPr>
          <p:cNvPr id="3" name="Picture 1" descr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99312" y="68935"/>
            <a:ext cx="2029968" cy="89001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Freeform 2"/>
          <p:cNvSpPr/>
          <p:nvPr/>
        </p:nvSpPr>
        <p:spPr>
          <a:xfrm>
            <a:off x="0" y="594051"/>
            <a:ext cx="2286000" cy="6263950"/>
          </a:xfrm>
          <a:prstGeom prst="rect">
            <a:avLst/>
          </a:prstGeom>
          <a:solidFill>
            <a:srgbClr val="139DEB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Freeform 3"/>
          <p:cNvSpPr/>
          <p:nvPr/>
        </p:nvSpPr>
        <p:spPr>
          <a:xfrm>
            <a:off x="5" y="0"/>
            <a:ext cx="6719557" cy="6420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71" y="14527"/>
                </a:moveTo>
                <a:cubicBezTo>
                  <a:pt x="20971" y="8736"/>
                  <a:pt x="21215" y="3543"/>
                  <a:pt x="21600" y="0"/>
                </a:cubicBezTo>
                <a:lnTo>
                  <a:pt x="0" y="0"/>
                </a:lnTo>
                <a:lnTo>
                  <a:pt x="0" y="21600"/>
                </a:lnTo>
                <a:lnTo>
                  <a:pt x="21099" y="21600"/>
                </a:lnTo>
                <a:cubicBezTo>
                  <a:pt x="21017" y="19409"/>
                  <a:pt x="20971" y="17024"/>
                  <a:pt x="20971" y="14527"/>
                </a:cubicBezTo>
              </a:path>
            </a:pathLst>
          </a:custGeom>
          <a:solidFill>
            <a:srgbClr val="053A98"/>
          </a:solidFill>
          <a:ln w="12700">
            <a:solidFill>
              <a:srgbClr val="000000">
                <a:alpha val="0"/>
              </a:srgbClr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TextBox 1"/>
          <p:cNvSpPr txBox="1"/>
          <p:nvPr/>
        </p:nvSpPr>
        <p:spPr>
          <a:xfrm>
            <a:off x="550851" y="1540354"/>
            <a:ext cx="1045693" cy="36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ts val="3000"/>
              </a:lnSpc>
              <a:defRPr sz="2000">
                <a:solidFill>
                  <a:srgbClr val="FFFFFF"/>
                </a:solidFill>
              </a:defRPr>
            </a:pPr>
            <a:r>
              <a:t>Spis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treści</a:t>
            </a:r>
          </a:p>
        </p:txBody>
      </p:sp>
      <p:sp>
        <p:nvSpPr>
          <p:cNvPr id="7" name="Treść - poziom 1…"/>
          <p:cNvSpPr txBox="1">
            <a:spLocks noGrp="1"/>
          </p:cNvSpPr>
          <p:nvPr>
            <p:ph type="body" idx="1" hasCustomPrompt="1"/>
          </p:nvPr>
        </p:nvSpPr>
        <p:spPr>
          <a:xfrm>
            <a:off x="2775680" y="2900858"/>
            <a:ext cx="5758719" cy="421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4. Kliknij aby dodać rozdział 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544835" y="6077156"/>
            <a:ext cx="167185" cy="3429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lnSpc>
                <a:spcPts val="3000"/>
              </a:lnSpc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" name="Tekst tytułowy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92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Tekst tytułowy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rgbClr val="053A98"/>
          </a:solidFill>
          <a:uFillTx/>
          <a:latin typeface="+mn-lt"/>
          <a:ea typeface="+mn-ea"/>
          <a:cs typeface="+mn-cs"/>
          <a:sym typeface="Calibri"/>
        </a:defRPr>
      </a:lvl1pPr>
      <a:lvl2pPr marL="620485" marR="0" indent="-163285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–"/>
        <a:tabLst/>
        <a:defRPr sz="1600" b="0" i="0" u="none" strike="noStrike" cap="none" spc="0" baseline="0">
          <a:solidFill>
            <a:srgbClr val="053A98"/>
          </a:solidFill>
          <a:uFillTx/>
          <a:latin typeface="+mn-lt"/>
          <a:ea typeface="+mn-ea"/>
          <a:cs typeface="+mn-cs"/>
          <a:sym typeface="Calibri"/>
        </a:defRPr>
      </a:lvl2pPr>
      <a:lvl3pPr marL="1066800" marR="0" indent="-152400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solidFill>
            <a:srgbClr val="053A98"/>
          </a:solidFill>
          <a:uFillTx/>
          <a:latin typeface="+mn-lt"/>
          <a:ea typeface="+mn-ea"/>
          <a:cs typeface="+mn-cs"/>
          <a:sym typeface="Calibri"/>
        </a:defRPr>
      </a:lvl3pPr>
      <a:lvl4pPr marL="1554480" marR="0" indent="-182880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–"/>
        <a:tabLst/>
        <a:defRPr sz="1600" b="0" i="0" u="none" strike="noStrike" cap="none" spc="0" baseline="0">
          <a:solidFill>
            <a:srgbClr val="053A98"/>
          </a:solidFill>
          <a:uFillTx/>
          <a:latin typeface="+mn-lt"/>
          <a:ea typeface="+mn-ea"/>
          <a:cs typeface="+mn-cs"/>
          <a:sym typeface="Calibri"/>
        </a:defRPr>
      </a:lvl4pPr>
      <a:lvl5pPr marL="2011679" marR="0" indent="-182879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»"/>
        <a:tabLst/>
        <a:defRPr sz="1600" b="0" i="0" u="none" strike="noStrike" cap="none" spc="0" baseline="0">
          <a:solidFill>
            <a:srgbClr val="053A98"/>
          </a:solidFill>
          <a:uFillTx/>
          <a:latin typeface="+mn-lt"/>
          <a:ea typeface="+mn-ea"/>
          <a:cs typeface="+mn-cs"/>
          <a:sym typeface="Calibri"/>
        </a:defRPr>
      </a:lvl5pPr>
      <a:lvl6pPr marL="2468879" marR="0" indent="-182879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solidFill>
            <a:srgbClr val="053A98"/>
          </a:solidFill>
          <a:uFillTx/>
          <a:latin typeface="+mn-lt"/>
          <a:ea typeface="+mn-ea"/>
          <a:cs typeface="+mn-cs"/>
          <a:sym typeface="Calibri"/>
        </a:defRPr>
      </a:lvl6pPr>
      <a:lvl7pPr marL="2926079" marR="0" indent="-182879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solidFill>
            <a:srgbClr val="053A98"/>
          </a:solidFill>
          <a:uFillTx/>
          <a:latin typeface="+mn-lt"/>
          <a:ea typeface="+mn-ea"/>
          <a:cs typeface="+mn-cs"/>
          <a:sym typeface="Calibri"/>
        </a:defRPr>
      </a:lvl7pPr>
      <a:lvl8pPr marL="3383279" marR="0" indent="-182879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solidFill>
            <a:srgbClr val="053A98"/>
          </a:solidFill>
          <a:uFillTx/>
          <a:latin typeface="+mn-lt"/>
          <a:ea typeface="+mn-ea"/>
          <a:cs typeface="+mn-cs"/>
          <a:sym typeface="Calibri"/>
        </a:defRPr>
      </a:lvl8pPr>
      <a:lvl9pPr marL="3840479" marR="0" indent="-182879" algn="l" defTabSz="4572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1600" b="0" i="0" u="none" strike="noStrike" cap="none" spc="0" baseline="0">
          <a:solidFill>
            <a:srgbClr val="053A98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4572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4572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4572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4572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4572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4572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4572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4572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4572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tel:+48%2056%20611-35-14" TargetMode="External"/><Relationship Id="rId2" Type="http://schemas.openxmlformats.org/officeDocument/2006/relationships/hyperlink" Target="mailto:mcyzman@umk.pl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human.umk.pl/student/informacje-dziekanatu/" TargetMode="External"/><Relationship Id="rId4" Type="http://schemas.openxmlformats.org/officeDocument/2006/relationships/hyperlink" Target="mailto:hsamulska@umk.p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uci.umk.pl/index.php/Kategoria:Studenci_i_doktoranci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ermanistykaTorun" TargetMode="External"/><Relationship Id="rId2" Type="http://schemas.openxmlformats.org/officeDocument/2006/relationships/hyperlink" Target="https://www.human.umk.pl/student-2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m.youtube.com/@GermaUMK/featured" TargetMode="External"/><Relationship Id="rId4" Type="http://schemas.openxmlformats.org/officeDocument/2006/relationships/hyperlink" Target="https://www.tiktok.com/@germaum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man.umk.pl/student/rejestracja-na-zajecia/" TargetMode="External"/><Relationship Id="rId2" Type="http://schemas.openxmlformats.org/officeDocument/2006/relationships/hyperlink" Target="https://www.human.umk.pl/student-2/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mk.pl/uczelnia/dokumenty/rok_akademicki/ZR-86-2025.pdf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1"/>
          <p:cNvSpPr txBox="1">
            <a:spLocks noGrp="1"/>
          </p:cNvSpPr>
          <p:nvPr>
            <p:ph type="title"/>
          </p:nvPr>
        </p:nvSpPr>
        <p:spPr>
          <a:xfrm>
            <a:off x="273050" y="4371975"/>
            <a:ext cx="3651251" cy="1162050"/>
          </a:xfrm>
          <a:prstGeom prst="rect">
            <a:avLst/>
          </a:prstGeom>
        </p:spPr>
        <p:txBody>
          <a:bodyPr/>
          <a:lstStyle/>
          <a:p>
            <a:r>
              <a:t>FILOLOGIA GERMAŃSKA</a:t>
            </a:r>
          </a:p>
        </p:txBody>
      </p:sp>
      <p:sp>
        <p:nvSpPr>
          <p:cNvPr id="169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273050" y="5918200"/>
            <a:ext cx="3524251" cy="513711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Witamy!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Box 6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219" name="Symbol zastępczy tekstu 1"/>
          <p:cNvSpPr txBox="1">
            <a:spLocks noGrp="1"/>
          </p:cNvSpPr>
          <p:nvPr>
            <p:ph type="body" sz="quarter" idx="1"/>
          </p:nvPr>
        </p:nvSpPr>
        <p:spPr>
          <a:xfrm>
            <a:off x="460165" y="113131"/>
            <a:ext cx="5877135" cy="258015"/>
          </a:xfrm>
          <a:prstGeom prst="rect">
            <a:avLst/>
          </a:prstGeom>
        </p:spPr>
        <p:txBody>
          <a:bodyPr/>
          <a:lstStyle/>
          <a:p>
            <a:r>
              <a:t>Spotkanie z opiekunem I roku s1</a:t>
            </a:r>
          </a:p>
        </p:txBody>
      </p:sp>
      <p:sp>
        <p:nvSpPr>
          <p:cNvPr id="220" name="Symbol zastępczy tekstu 2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1 października 2025</a:t>
            </a:r>
          </a:p>
        </p:txBody>
      </p:sp>
      <p:sp>
        <p:nvSpPr>
          <p:cNvPr id="221" name="Symbol zastępczy tekstu 3"/>
          <p:cNvSpPr>
            <a:spLocks noGrp="1"/>
          </p:cNvSpPr>
          <p:nvPr>
            <p:ph type="body" idx="22"/>
          </p:nvPr>
        </p:nvSpPr>
        <p:spPr>
          <a:xfrm>
            <a:off x="774699" y="905575"/>
            <a:ext cx="7594602" cy="53625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spcBef>
                <a:spcPts val="400"/>
              </a:spcBef>
              <a:defRPr sz="2000" b="1">
                <a:solidFill>
                  <a:srgbClr val="17375E"/>
                </a:solidFill>
              </a:defRPr>
            </a:pPr>
            <a:r>
              <a:t>Sprawy dydaktyczne i studenckie:</a:t>
            </a:r>
          </a:p>
          <a:p>
            <a:pPr>
              <a:spcBef>
                <a:spcPts val="400"/>
              </a:spcBef>
              <a:defRPr sz="2000">
                <a:solidFill>
                  <a:srgbClr val="17375E"/>
                </a:solidFill>
              </a:defRPr>
            </a:pPr>
            <a:r>
              <a:t>dr hab. Monika Tokarzewska, prof. UMK</a:t>
            </a:r>
          </a:p>
          <a:p>
            <a:pPr>
              <a:spcBef>
                <a:spcPts val="400"/>
              </a:spcBef>
              <a:defRPr sz="2000">
                <a:solidFill>
                  <a:srgbClr val="17375E"/>
                </a:solidFill>
              </a:defRPr>
            </a:pPr>
            <a:r>
              <a:t>monikat@umk.pl </a:t>
            </a:r>
          </a:p>
          <a:p>
            <a:pPr>
              <a:spcBef>
                <a:spcPts val="400"/>
              </a:spcBef>
              <a:defRPr sz="2000">
                <a:solidFill>
                  <a:srgbClr val="17375E"/>
                </a:solidFill>
              </a:defRPr>
            </a:pPr>
            <a:r>
              <a:t>pokój C 3.08 w Collegium Humanisticum</a:t>
            </a:r>
          </a:p>
          <a:p>
            <a:pPr>
              <a:defRPr sz="2000">
                <a:solidFill>
                  <a:srgbClr val="17375E"/>
                </a:solidFill>
              </a:defRPr>
            </a:pPr>
            <a:endParaRPr/>
          </a:p>
          <a:p>
            <a:pPr>
              <a:spcBef>
                <a:spcPts val="400"/>
              </a:spcBef>
              <a:defRPr sz="2000" b="1">
                <a:solidFill>
                  <a:srgbClr val="17375E"/>
                </a:solidFill>
              </a:defRPr>
            </a:pPr>
            <a:r>
              <a:t>Opiekun I roku s1</a:t>
            </a:r>
          </a:p>
          <a:p>
            <a:pPr>
              <a:spcBef>
                <a:spcPts val="400"/>
              </a:spcBef>
              <a:defRPr sz="2000">
                <a:solidFill>
                  <a:srgbClr val="17375E"/>
                </a:solidFill>
              </a:defRPr>
            </a:pPr>
            <a:r>
              <a:t>dr Natalia Chodorowska-Jackiewicz</a:t>
            </a:r>
          </a:p>
          <a:p>
            <a:pPr>
              <a:spcBef>
                <a:spcPts val="400"/>
              </a:spcBef>
              <a:defRPr sz="2000">
                <a:solidFill>
                  <a:srgbClr val="17375E"/>
                </a:solidFill>
              </a:defRPr>
            </a:pPr>
            <a:r>
              <a:t>n.chodjack@umk.pl</a:t>
            </a:r>
          </a:p>
          <a:p>
            <a:pPr>
              <a:spcBef>
                <a:spcPts val="400"/>
              </a:spcBef>
              <a:defRPr sz="2000">
                <a:solidFill>
                  <a:srgbClr val="17375E"/>
                </a:solidFill>
              </a:defRPr>
            </a:pPr>
            <a:r>
              <a:t>pokój C 3.09 w Collegium Humanisticum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Box 6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224" name="Symbol zastępczy tekstu 1"/>
          <p:cNvSpPr txBox="1">
            <a:spLocks noGrp="1"/>
          </p:cNvSpPr>
          <p:nvPr>
            <p:ph type="body" sz="quarter" idx="1"/>
          </p:nvPr>
        </p:nvSpPr>
        <p:spPr>
          <a:xfrm>
            <a:off x="460165" y="113131"/>
            <a:ext cx="5877135" cy="258015"/>
          </a:xfrm>
          <a:prstGeom prst="rect">
            <a:avLst/>
          </a:prstGeom>
        </p:spPr>
        <p:txBody>
          <a:bodyPr/>
          <a:lstStyle/>
          <a:p>
            <a:r>
              <a:t>Spotkanie z opiekunem I roku s1</a:t>
            </a:r>
          </a:p>
        </p:txBody>
      </p:sp>
      <p:sp>
        <p:nvSpPr>
          <p:cNvPr id="225" name="Symbol zastępczy tekstu 2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1 października 2025</a:t>
            </a:r>
          </a:p>
        </p:txBody>
      </p:sp>
      <p:sp>
        <p:nvSpPr>
          <p:cNvPr id="226" name="Symbol zastępczy tekstu 3"/>
          <p:cNvSpPr>
            <a:spLocks noGrp="1"/>
          </p:cNvSpPr>
          <p:nvPr>
            <p:ph type="body" idx="22"/>
          </p:nvPr>
        </p:nvSpPr>
        <p:spPr>
          <a:xfrm>
            <a:off x="948425" y="879215"/>
            <a:ext cx="7594601" cy="56835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spcBef>
                <a:spcPts val="400"/>
              </a:spcBef>
              <a:defRPr sz="2000" b="1">
                <a:solidFill>
                  <a:srgbClr val="17375E"/>
                </a:solidFill>
              </a:defRPr>
            </a:pPr>
            <a:r>
              <a:t>Prodziekan ds. Studenckich </a:t>
            </a:r>
          </a:p>
          <a:p>
            <a:pPr>
              <a:spcBef>
                <a:spcPts val="400"/>
              </a:spcBef>
              <a:defRPr sz="2000">
                <a:solidFill>
                  <a:srgbClr val="17375E"/>
                </a:solidFill>
              </a:defRPr>
            </a:pPr>
            <a:r>
              <a:t>dr hab. Marzenna Cyzman-Eid, prof. UMK</a:t>
            </a:r>
          </a:p>
          <a:p>
            <a:pPr>
              <a:spcBef>
                <a:spcPts val="400"/>
              </a:spcBef>
              <a:defRPr sz="2000">
                <a:solidFill>
                  <a:srgbClr val="17375E"/>
                </a:solidFill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mcyzman@umk.pl</a:t>
            </a:r>
          </a:p>
          <a:p>
            <a:pPr>
              <a:spcBef>
                <a:spcPts val="400"/>
              </a:spcBef>
              <a:defRPr sz="2000">
                <a:solidFill>
                  <a:srgbClr val="17375E"/>
                </a:solidFill>
              </a:defRPr>
            </a:pPr>
            <a:r>
              <a:t>Collegium Maius, pokój 113 lub 115</a:t>
            </a:r>
          </a:p>
          <a:p>
            <a:pPr>
              <a:defRPr sz="2000">
                <a:solidFill>
                  <a:srgbClr val="17375E"/>
                </a:solidFill>
              </a:defRPr>
            </a:pPr>
            <a:endParaRPr/>
          </a:p>
          <a:p>
            <a:pPr>
              <a:spcBef>
                <a:spcPts val="400"/>
              </a:spcBef>
              <a:defRPr sz="2000" b="1">
                <a:solidFill>
                  <a:srgbClr val="17375E"/>
                </a:solidFill>
              </a:defRPr>
            </a:pPr>
            <a:r>
              <a:t>Dziekanat – obsługa studentów</a:t>
            </a:r>
          </a:p>
          <a:p>
            <a:pPr>
              <a:spcBef>
                <a:spcPts val="400"/>
              </a:spcBef>
              <a:defRPr sz="2000">
                <a:solidFill>
                  <a:srgbClr val="000000"/>
                </a:solidFill>
              </a:defRPr>
            </a:pPr>
            <a:r>
              <a:t>mgr Hanna Samulska</a:t>
            </a:r>
          </a:p>
          <a:p>
            <a:pPr>
              <a:spcBef>
                <a:spcPts val="400"/>
              </a:spcBef>
              <a:defRPr sz="2000">
                <a:solidFill>
                  <a:srgbClr val="000000"/>
                </a:solidFill>
              </a:defRPr>
            </a:pPr>
            <a:r>
              <a:t>Collegium Maius p. 115</a:t>
            </a:r>
            <a:br/>
            <a:r>
              <a:rPr>
                <a:solidFill>
                  <a:srgbClr val="053A98"/>
                </a:solidFill>
              </a:rPr>
              <a:t>tel.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+48 56 611-35-14</a:t>
            </a:r>
            <a:r>
              <a:rPr>
                <a:solidFill>
                  <a:srgbClr val="053A98"/>
                </a:solidFill>
              </a:rPr>
              <a:t>, e-mail: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hsamulska@umk.pl</a:t>
            </a:r>
            <a:br/>
            <a:endParaRPr/>
          </a:p>
          <a:p>
            <a:pPr>
              <a:spcBef>
                <a:spcPts val="400"/>
              </a:spcBef>
              <a:defRPr sz="2000"/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https://www.human.umk.pl/student/informacje-dziekanatu/</a:t>
            </a:r>
            <a:r>
              <a:t> </a:t>
            </a:r>
          </a:p>
          <a:p>
            <a:pPr>
              <a:defRPr sz="2000" b="1">
                <a:solidFill>
                  <a:srgbClr val="17375E"/>
                </a:solidFill>
              </a:defRPr>
            </a:pPr>
            <a:endParaRPr/>
          </a:p>
          <a:p>
            <a:pPr>
              <a:spcBef>
                <a:spcPts val="400"/>
              </a:spcBef>
              <a:defRPr sz="2000" b="1">
                <a:solidFill>
                  <a:srgbClr val="17375E"/>
                </a:solidFill>
              </a:defRPr>
            </a:pPr>
            <a:r>
              <a:t>Sekretariat</a:t>
            </a:r>
            <a:endParaRPr>
              <a:solidFill>
                <a:srgbClr val="000000"/>
              </a:solidFill>
            </a:endParaRPr>
          </a:p>
          <a:p>
            <a:pPr>
              <a:spcBef>
                <a:spcPts val="500"/>
              </a:spcBef>
              <a:defRPr sz="2000">
                <a:solidFill>
                  <a:srgbClr val="000000"/>
                </a:solidFill>
              </a:defRPr>
            </a:pPr>
            <a:r>
              <a:t>mgr Małgorzata Banaszkiewicz</a:t>
            </a:r>
            <a:endParaRPr>
              <a:solidFill>
                <a:srgbClr val="17375E"/>
              </a:solidFill>
            </a:endParaRPr>
          </a:p>
          <a:p>
            <a:pPr>
              <a:spcBef>
                <a:spcPts val="400"/>
              </a:spcBef>
              <a:defRPr sz="2000">
                <a:solidFill>
                  <a:srgbClr val="17375E"/>
                </a:solidFill>
              </a:defRPr>
            </a:pPr>
            <a:r>
              <a:t>Collegium Humanisticum, pokój C 3.04</a:t>
            </a:r>
          </a:p>
          <a:p>
            <a:pPr>
              <a:spcBef>
                <a:spcPts val="400"/>
              </a:spcBef>
              <a:defRPr sz="2000">
                <a:solidFill>
                  <a:srgbClr val="17375E"/>
                </a:solidFill>
              </a:defRPr>
            </a:pPr>
            <a:r>
              <a:t>tel.: +48 56-611-3565, e-mail: mbanaszkiewicz@umk.pl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Box 6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29" name="Symbol zastępczy tekstu 1"/>
          <p:cNvSpPr txBox="1">
            <a:spLocks noGrp="1"/>
          </p:cNvSpPr>
          <p:nvPr>
            <p:ph type="body" sz="quarter" idx="1"/>
          </p:nvPr>
        </p:nvSpPr>
        <p:spPr>
          <a:xfrm>
            <a:off x="460165" y="113131"/>
            <a:ext cx="5877135" cy="258015"/>
          </a:xfrm>
          <a:prstGeom prst="rect">
            <a:avLst/>
          </a:prstGeom>
        </p:spPr>
        <p:txBody>
          <a:bodyPr/>
          <a:lstStyle/>
          <a:p>
            <a:r>
              <a:t>Spotkanie z opiekunem I roku s1</a:t>
            </a:r>
          </a:p>
        </p:txBody>
      </p:sp>
      <p:sp>
        <p:nvSpPr>
          <p:cNvPr id="230" name="Symbol zastępczy tekstu 2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1 października 2025</a:t>
            </a:r>
          </a:p>
        </p:txBody>
      </p:sp>
      <p:sp>
        <p:nvSpPr>
          <p:cNvPr id="231" name="Symbol zastępczy tekstu 3"/>
          <p:cNvSpPr>
            <a:spLocks noGrp="1"/>
          </p:cNvSpPr>
          <p:nvPr>
            <p:ph type="body" idx="22"/>
          </p:nvPr>
        </p:nvSpPr>
        <p:spPr>
          <a:xfrm>
            <a:off x="469899" y="1876425"/>
            <a:ext cx="7594601" cy="43529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spcBef>
                <a:spcPts val="400"/>
              </a:spcBef>
              <a:defRPr sz="2000" b="1">
                <a:solidFill>
                  <a:srgbClr val="17375E"/>
                </a:solidFill>
              </a:defRPr>
            </a:pPr>
            <a:r>
              <a:t>Kwalifikacje nauczycielskie: </a:t>
            </a:r>
          </a:p>
          <a:p>
            <a:pPr algn="just">
              <a:spcBef>
                <a:spcPts val="400"/>
              </a:spcBef>
              <a:defRPr sz="2000">
                <a:solidFill>
                  <a:srgbClr val="17375E"/>
                </a:solidFill>
              </a:defRPr>
            </a:pPr>
            <a:r>
              <a:t>Osoby zainteresowane nabyciem kwalifikacji nauczycielskich (w toku pięcioletniego kursu obejmującego studia pierwszego i drugiego stopnia na jednym kierunku) deklarują to jak najszybciej pod adresem monikat@umk.pl.</a:t>
            </a:r>
          </a:p>
          <a:p>
            <a:pPr algn="just">
              <a:defRPr sz="2000">
                <a:solidFill>
                  <a:srgbClr val="17375E"/>
                </a:solidFill>
              </a:defRPr>
            </a:pPr>
            <a:endParaRPr/>
          </a:p>
          <a:p>
            <a:pPr algn="just">
              <a:spcBef>
                <a:spcPts val="400"/>
              </a:spcBef>
              <a:defRPr sz="2000">
                <a:solidFill>
                  <a:srgbClr val="17375E"/>
                </a:solidFill>
              </a:defRPr>
            </a:pPr>
            <a:r>
              <a:t>Zadeklarowanie się pociąga za sobą uczestnictwo w zajęciach przewidzianych dla przyszłych nauczycieli (patrz punkt poniżej). 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Box 6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234" name="Symbol zastępczy tekstu 1"/>
          <p:cNvSpPr txBox="1">
            <a:spLocks noGrp="1"/>
          </p:cNvSpPr>
          <p:nvPr>
            <p:ph type="body" sz="quarter" idx="1"/>
          </p:nvPr>
        </p:nvSpPr>
        <p:spPr>
          <a:xfrm>
            <a:off x="460165" y="113131"/>
            <a:ext cx="5877135" cy="258015"/>
          </a:xfrm>
          <a:prstGeom prst="rect">
            <a:avLst/>
          </a:prstGeom>
        </p:spPr>
        <p:txBody>
          <a:bodyPr/>
          <a:lstStyle/>
          <a:p>
            <a:r>
              <a:t>Spotkanie z opiekunem I roku s1</a:t>
            </a:r>
          </a:p>
        </p:txBody>
      </p:sp>
      <p:sp>
        <p:nvSpPr>
          <p:cNvPr id="235" name="Symbol zastępczy tekstu 2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1 października 2025</a:t>
            </a:r>
          </a:p>
        </p:txBody>
      </p:sp>
      <p:sp>
        <p:nvSpPr>
          <p:cNvPr id="236" name="Symbol zastępczy tekstu 3"/>
          <p:cNvSpPr>
            <a:spLocks noGrp="1"/>
          </p:cNvSpPr>
          <p:nvPr>
            <p:ph type="body" idx="22"/>
          </p:nvPr>
        </p:nvSpPr>
        <p:spPr>
          <a:xfrm>
            <a:off x="469899" y="1104900"/>
            <a:ext cx="8393600" cy="512445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7" name="Prostokąt 4"/>
          <p:cNvSpPr txBox="1"/>
          <p:nvPr/>
        </p:nvSpPr>
        <p:spPr>
          <a:xfrm>
            <a:off x="505884" y="1720838"/>
            <a:ext cx="8220920" cy="2168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>
                <a:solidFill>
                  <a:srgbClr val="17375E"/>
                </a:solidFill>
              </a:defRPr>
            </a:pPr>
            <a:r>
              <a:t>Grupy i moduły: </a:t>
            </a:r>
          </a:p>
          <a:p>
            <a:pPr>
              <a:defRPr sz="2000">
                <a:solidFill>
                  <a:srgbClr val="17375E"/>
                </a:solidFill>
              </a:defRPr>
            </a:pPr>
            <a:endParaRPr/>
          </a:p>
          <a:p>
            <a:pPr>
              <a:defRPr sz="2000">
                <a:solidFill>
                  <a:srgbClr val="17375E"/>
                </a:solidFill>
              </a:defRPr>
            </a:pPr>
            <a:r>
              <a:t>Zajęcia w planie studiów (patrz tabelki poniżej) podzielone są na grupy i moduły. Przedmioty z grupy I realizują wszyscy studenci, zaś przedmioty z grupy III wybierane są zgodnie z wybranym modułem (specjalność ogólna lub nauczycielska). 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Box 6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240" name="Symbol zastępczy tekstu 1"/>
          <p:cNvSpPr txBox="1">
            <a:spLocks noGrp="1"/>
          </p:cNvSpPr>
          <p:nvPr>
            <p:ph type="body" sz="quarter" idx="1"/>
          </p:nvPr>
        </p:nvSpPr>
        <p:spPr>
          <a:xfrm>
            <a:off x="460165" y="113131"/>
            <a:ext cx="5877135" cy="258015"/>
          </a:xfrm>
          <a:prstGeom prst="rect">
            <a:avLst/>
          </a:prstGeom>
        </p:spPr>
        <p:txBody>
          <a:bodyPr/>
          <a:lstStyle/>
          <a:p>
            <a:r>
              <a:t>Spotkanie z opiekunem I roku s1</a:t>
            </a:r>
          </a:p>
        </p:txBody>
      </p:sp>
      <p:sp>
        <p:nvSpPr>
          <p:cNvPr id="241" name="Symbol zastępczy tekstu 2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1 października 2025</a:t>
            </a:r>
          </a:p>
        </p:txBody>
      </p:sp>
      <p:grpSp>
        <p:nvGrpSpPr>
          <p:cNvPr id="244" name="Galeria obrazków"/>
          <p:cNvGrpSpPr/>
          <p:nvPr/>
        </p:nvGrpSpPr>
        <p:grpSpPr>
          <a:xfrm>
            <a:off x="332858" y="837861"/>
            <a:ext cx="7982567" cy="5588678"/>
            <a:chOff x="0" y="0"/>
            <a:chExt cx="7982565" cy="5588676"/>
          </a:xfrm>
        </p:grpSpPr>
        <p:pic>
          <p:nvPicPr>
            <p:cNvPr id="242" name="Zrzut ekranu 2025-09-30 o 11.07.20.png" descr="Zrzut ekranu 2025-09-30 o 11.07.20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088666" y="0"/>
              <a:ext cx="5805234" cy="51822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3" name="Prostokąt"/>
            <p:cNvSpPr/>
            <p:nvPr/>
          </p:nvSpPr>
          <p:spPr>
            <a:xfrm>
              <a:off x="0" y="5258476"/>
              <a:ext cx="7982566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1200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r>
                <a:t> </a:t>
              </a:r>
            </a:p>
          </p:txBody>
        </p:sp>
      </p:grp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Box 6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247" name="Symbol zastępczy tekstu 1"/>
          <p:cNvSpPr txBox="1">
            <a:spLocks noGrp="1"/>
          </p:cNvSpPr>
          <p:nvPr>
            <p:ph type="body" sz="quarter" idx="1"/>
          </p:nvPr>
        </p:nvSpPr>
        <p:spPr>
          <a:xfrm>
            <a:off x="460165" y="113131"/>
            <a:ext cx="5877135" cy="258015"/>
          </a:xfrm>
          <a:prstGeom prst="rect">
            <a:avLst/>
          </a:prstGeom>
        </p:spPr>
        <p:txBody>
          <a:bodyPr/>
          <a:lstStyle/>
          <a:p>
            <a:r>
              <a:t>Spotkanie z opiekunem I roku s1</a:t>
            </a:r>
          </a:p>
        </p:txBody>
      </p:sp>
      <p:sp>
        <p:nvSpPr>
          <p:cNvPr id="248" name="Symbol zastępczy tekstu 2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1 października 2025</a:t>
            </a:r>
          </a:p>
        </p:txBody>
      </p:sp>
      <p:sp>
        <p:nvSpPr>
          <p:cNvPr id="249" name="Symbol zastępczy tekstu 3"/>
          <p:cNvSpPr>
            <a:spLocks noGrp="1"/>
          </p:cNvSpPr>
          <p:nvPr>
            <p:ph type="body" idx="22"/>
          </p:nvPr>
        </p:nvSpPr>
        <p:spPr>
          <a:xfrm>
            <a:off x="469899" y="1104900"/>
            <a:ext cx="7594601" cy="512445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0" name="Prostokąt 4"/>
          <p:cNvSpPr txBox="1"/>
          <p:nvPr/>
        </p:nvSpPr>
        <p:spPr>
          <a:xfrm>
            <a:off x="505884" y="1343025"/>
            <a:ext cx="8220920" cy="3997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>
                <a:solidFill>
                  <a:srgbClr val="17375E"/>
                </a:solidFill>
              </a:defRPr>
            </a:pPr>
            <a:r>
              <a:t>Maile do pracowników Uniwersytetu (wyłącznie w systemie USOS, proszę regularnie sprawdzać skrzynkę): </a:t>
            </a:r>
          </a:p>
          <a:p>
            <a:pPr>
              <a:defRPr sz="2000" b="1">
                <a:solidFill>
                  <a:srgbClr val="17375E"/>
                </a:solidFill>
              </a:defRPr>
            </a:pPr>
            <a:endParaRPr/>
          </a:p>
          <a:p>
            <a:pPr>
              <a:defRPr sz="2000">
                <a:solidFill>
                  <a:srgbClr val="17375E"/>
                </a:solidFill>
              </a:defRPr>
            </a:pPr>
            <a:r>
              <a:t>Szanowna Pani Magister/ Doktor/ Profesor,</a:t>
            </a:r>
          </a:p>
          <a:p>
            <a:pPr>
              <a:defRPr sz="2000">
                <a:solidFill>
                  <a:srgbClr val="17375E"/>
                </a:solidFill>
              </a:defRPr>
            </a:pPr>
            <a:r>
              <a:t>	Szanowny Panie Magistrze/ Doktorze/ Profesorze,</a:t>
            </a:r>
          </a:p>
          <a:p>
            <a:pPr>
              <a:defRPr sz="2000">
                <a:solidFill>
                  <a:srgbClr val="17375E"/>
                </a:solidFill>
              </a:defRPr>
            </a:pPr>
            <a:endParaRPr/>
          </a:p>
          <a:p>
            <a:pPr>
              <a:defRPr sz="2000">
                <a:solidFill>
                  <a:srgbClr val="17375E"/>
                </a:solidFill>
              </a:defRPr>
            </a:pPr>
            <a:r>
              <a:t>TREŚĆ WIADOMOŚCI</a:t>
            </a:r>
          </a:p>
          <a:p>
            <a:pPr>
              <a:defRPr sz="2000">
                <a:solidFill>
                  <a:srgbClr val="17375E"/>
                </a:solidFill>
              </a:defRPr>
            </a:pPr>
            <a:endParaRPr/>
          </a:p>
          <a:p>
            <a:pPr>
              <a:defRPr sz="2000">
                <a:solidFill>
                  <a:srgbClr val="17375E"/>
                </a:solidFill>
              </a:defRPr>
            </a:pPr>
            <a:r>
              <a:t>Z wyrazami szacunku/ Z uszanowaniem</a:t>
            </a:r>
          </a:p>
          <a:p>
            <a:pPr>
              <a:defRPr sz="2000">
                <a:solidFill>
                  <a:srgbClr val="17375E"/>
                </a:solidFill>
              </a:defRPr>
            </a:pPr>
            <a:endParaRPr/>
          </a:p>
          <a:p>
            <a:pPr>
              <a:defRPr sz="2000">
                <a:solidFill>
                  <a:srgbClr val="17375E"/>
                </a:solidFill>
              </a:defRPr>
            </a:pPr>
            <a:r>
              <a:t>KONIECZNIE PODPIS – USOS-mail nie generuje podpisów studentów, więc wykładowca lub pracownik administracji otrzyma mail zawierający tylko Państwa numer indeksu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Box 6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253" name="Symbol zastępczy tekstu 1"/>
          <p:cNvSpPr txBox="1">
            <a:spLocks noGrp="1"/>
          </p:cNvSpPr>
          <p:nvPr>
            <p:ph type="body" sz="quarter" idx="1"/>
          </p:nvPr>
        </p:nvSpPr>
        <p:spPr>
          <a:xfrm>
            <a:off x="460165" y="113131"/>
            <a:ext cx="5877135" cy="258015"/>
          </a:xfrm>
          <a:prstGeom prst="rect">
            <a:avLst/>
          </a:prstGeom>
        </p:spPr>
        <p:txBody>
          <a:bodyPr/>
          <a:lstStyle/>
          <a:p>
            <a:r>
              <a:t>Spotkanie z opiekunem I roku s1</a:t>
            </a:r>
          </a:p>
        </p:txBody>
      </p:sp>
      <p:sp>
        <p:nvSpPr>
          <p:cNvPr id="254" name="Symbol zastępczy tekstu 2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1 października 2025</a:t>
            </a:r>
          </a:p>
        </p:txBody>
      </p:sp>
      <p:sp>
        <p:nvSpPr>
          <p:cNvPr id="255" name="Symbol zastępczy tekstu 3"/>
          <p:cNvSpPr>
            <a:spLocks noGrp="1"/>
          </p:cNvSpPr>
          <p:nvPr>
            <p:ph type="body" idx="22"/>
          </p:nvPr>
        </p:nvSpPr>
        <p:spPr>
          <a:xfrm>
            <a:off x="469898" y="1104900"/>
            <a:ext cx="1797052" cy="512445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6" name="Prostokąt 4"/>
          <p:cNvSpPr txBox="1"/>
          <p:nvPr/>
        </p:nvSpPr>
        <p:spPr>
          <a:xfrm>
            <a:off x="321945" y="752475"/>
            <a:ext cx="1899286" cy="5003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900">
                <a:solidFill>
                  <a:srgbClr val="17375E"/>
                </a:solidFill>
              </a:defRPr>
            </a:pPr>
            <a:r>
              <a:t>Sieć komputerowa UMK: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https://www.uci.umk.pl/index.php/Kategoria:Studenci_i_doktoranci</a:t>
            </a:r>
          </a:p>
          <a:p>
            <a:pPr>
              <a:defRPr sz="1900">
                <a:solidFill>
                  <a:srgbClr val="17375E"/>
                </a:solidFill>
              </a:defRPr>
            </a:pPr>
            <a:r>
              <a:t>Platforma moodle:</a:t>
            </a:r>
          </a:p>
          <a:p>
            <a:pPr>
              <a:defRPr sz="1900">
                <a:solidFill>
                  <a:srgbClr val="17375E"/>
                </a:solidFill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https://www.uci.umk.pl/index.php/Platforma_Moodle</a:t>
            </a:r>
          </a:p>
          <a:p>
            <a:pPr>
              <a:defRPr sz="1900">
                <a:solidFill>
                  <a:srgbClr val="17375E"/>
                </a:solidFill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Aplikacja Teams wymaga pobrania → Office 365</a:t>
            </a:r>
          </a:p>
        </p:txBody>
      </p:sp>
      <p:pic>
        <p:nvPicPr>
          <p:cNvPr id="257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950" y="819150"/>
            <a:ext cx="5534025" cy="5410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Box 6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260" name="Symbol zastępczy tekstu 1"/>
          <p:cNvSpPr txBox="1"/>
          <p:nvPr/>
        </p:nvSpPr>
        <p:spPr>
          <a:xfrm>
            <a:off x="505886" y="113131"/>
            <a:ext cx="5785694" cy="415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>
              <a:spcBef>
                <a:spcPts val="200"/>
              </a:spcBef>
              <a:defRPr sz="1100" b="1">
                <a:solidFill>
                  <a:srgbClr val="FFFFFF"/>
                </a:solidFill>
              </a:defRPr>
            </a:pPr>
            <a:r>
              <a:t>Spotkanie z opiekunem I roku s1</a:t>
            </a:r>
          </a:p>
          <a:p>
            <a:pPr>
              <a:spcBef>
                <a:spcPts val="200"/>
              </a:spcBef>
              <a:defRPr sz="1100">
                <a:solidFill>
                  <a:srgbClr val="FFFFFF"/>
                </a:solidFill>
              </a:defRPr>
            </a:pPr>
            <a:r>
              <a:rPr b="1"/>
              <a:t>1 października 2025</a:t>
            </a:r>
          </a:p>
        </p:txBody>
      </p:sp>
      <p:pic>
        <p:nvPicPr>
          <p:cNvPr id="261" name="Obraz 5" descr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33" y="923026"/>
            <a:ext cx="8082218" cy="51240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Box 6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264" name="Symbol zastępczy tekstu 1"/>
          <p:cNvSpPr txBox="1"/>
          <p:nvPr/>
        </p:nvSpPr>
        <p:spPr>
          <a:xfrm>
            <a:off x="505886" y="113131"/>
            <a:ext cx="5785694" cy="415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>
              <a:spcBef>
                <a:spcPts val="200"/>
              </a:spcBef>
              <a:defRPr sz="1100" b="1">
                <a:solidFill>
                  <a:srgbClr val="FFFFFF"/>
                </a:solidFill>
              </a:defRPr>
            </a:pPr>
            <a:r>
              <a:t>Spotkanie z opiekunem I roku s1</a:t>
            </a:r>
          </a:p>
          <a:p>
            <a:pPr>
              <a:spcBef>
                <a:spcPts val="200"/>
              </a:spcBef>
              <a:defRPr sz="1100">
                <a:solidFill>
                  <a:srgbClr val="FFFFFF"/>
                </a:solidFill>
              </a:defRPr>
            </a:pPr>
            <a:r>
              <a:rPr b="1"/>
              <a:t>1 października 2025</a:t>
            </a:r>
          </a:p>
        </p:txBody>
      </p:sp>
      <p:pic>
        <p:nvPicPr>
          <p:cNvPr id="265" name="Obraz 1" descr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7019"/>
            <a:ext cx="9144000" cy="53839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Box 6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268" name="Symbol zastępczy tekstu 1"/>
          <p:cNvSpPr txBox="1"/>
          <p:nvPr/>
        </p:nvSpPr>
        <p:spPr>
          <a:xfrm>
            <a:off x="505886" y="113131"/>
            <a:ext cx="5785694" cy="415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>
              <a:spcBef>
                <a:spcPts val="200"/>
              </a:spcBef>
              <a:defRPr sz="1100" b="1">
                <a:solidFill>
                  <a:srgbClr val="FFFFFF"/>
                </a:solidFill>
              </a:defRPr>
            </a:pPr>
            <a:r>
              <a:t>Spotkanie z opiekunem I roku s1</a:t>
            </a:r>
          </a:p>
          <a:p>
            <a:pPr>
              <a:spcBef>
                <a:spcPts val="200"/>
              </a:spcBef>
              <a:defRPr sz="1100">
                <a:solidFill>
                  <a:srgbClr val="FFFFFF"/>
                </a:solidFill>
              </a:defRPr>
            </a:pPr>
            <a:r>
              <a:rPr b="1"/>
              <a:t>1 października 2025</a:t>
            </a:r>
          </a:p>
        </p:txBody>
      </p:sp>
      <p:pic>
        <p:nvPicPr>
          <p:cNvPr id="269" name="Obraz 1" descr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3158"/>
            <a:ext cx="9144000" cy="45116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Box 6"/>
          <p:cNvSpPr txBox="1">
            <a:spLocks noGrp="1"/>
          </p:cNvSpPr>
          <p:nvPr>
            <p:ph type="sldNum" sz="quarter" idx="2"/>
          </p:nvPr>
        </p:nvSpPr>
        <p:spPr>
          <a:xfrm>
            <a:off x="544835" y="6077156"/>
            <a:ext cx="127001" cy="342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72" name="Text Placeholder 1"/>
          <p:cNvSpPr txBox="1">
            <a:spLocks noGrp="1"/>
          </p:cNvSpPr>
          <p:nvPr>
            <p:ph type="body" sz="quarter" idx="1"/>
          </p:nvPr>
        </p:nvSpPr>
        <p:spPr>
          <a:xfrm>
            <a:off x="460165" y="113131"/>
            <a:ext cx="5877135" cy="258015"/>
          </a:xfrm>
          <a:prstGeom prst="rect">
            <a:avLst/>
          </a:prstGeom>
        </p:spPr>
        <p:txBody>
          <a:bodyPr/>
          <a:lstStyle/>
          <a:p>
            <a:r>
              <a:t>Spotkanie z opiekunem I roku s1</a:t>
            </a:r>
          </a:p>
        </p:txBody>
      </p:sp>
      <p:sp>
        <p:nvSpPr>
          <p:cNvPr id="173" name="Text Placeholder 2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1 października 2025</a:t>
            </a:r>
          </a:p>
        </p:txBody>
      </p:sp>
      <p:sp>
        <p:nvSpPr>
          <p:cNvPr id="174" name="Text Placeholder 4"/>
          <p:cNvSpPr>
            <a:spLocks noGrp="1"/>
          </p:cNvSpPr>
          <p:nvPr>
            <p:ph type="body" idx="23"/>
          </p:nvPr>
        </p:nvSpPr>
        <p:spPr>
          <a:xfrm>
            <a:off x="297637" y="5143500"/>
            <a:ext cx="3979087" cy="831850"/>
          </a:xfrm>
          <a:prstGeom prst="rect">
            <a:avLst/>
          </a:prstGeom>
          <a:solidFill>
            <a:schemeClr val="accent1"/>
          </a:solidFill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algn="ctr">
              <a:spcBef>
                <a:spcPts val="400"/>
              </a:spcBef>
              <a:defRPr sz="2000" b="1">
                <a:solidFill>
                  <a:srgbClr val="FFFFFF"/>
                </a:solidFill>
              </a:defRPr>
            </a:lvl1pPr>
          </a:lstStyle>
          <a:p>
            <a:r>
              <a:t>Obiekty UMK w Toruniu</a:t>
            </a:r>
          </a:p>
        </p:txBody>
      </p:sp>
      <p:grpSp>
        <p:nvGrpSpPr>
          <p:cNvPr id="177" name="Symbol zastępczy zawartości 3"/>
          <p:cNvGrpSpPr/>
          <p:nvPr/>
        </p:nvGrpSpPr>
        <p:grpSpPr>
          <a:xfrm>
            <a:off x="297636" y="1204008"/>
            <a:ext cx="8687614" cy="4771342"/>
            <a:chOff x="0" y="0"/>
            <a:chExt cx="8687612" cy="4771340"/>
          </a:xfrm>
        </p:grpSpPr>
        <p:sp>
          <p:nvSpPr>
            <p:cNvPr id="175" name="Prostokąt"/>
            <p:cNvSpPr/>
            <p:nvPr/>
          </p:nvSpPr>
          <p:spPr>
            <a:xfrm>
              <a:off x="0" y="0"/>
              <a:ext cx="8687613" cy="4771341"/>
            </a:xfrm>
            <a:prstGeom prst="rect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76" name="image4.jpeg" descr="image4.jpeg"/>
            <p:cNvPicPr>
              <a:picLocks noChangeAspect="1"/>
            </p:cNvPicPr>
            <p:nvPr/>
          </p:nvPicPr>
          <p:blipFill>
            <a:blip r:embed="rId2"/>
            <a:srcRect l="3218" r="3219"/>
            <a:stretch>
              <a:fillRect/>
            </a:stretch>
          </p:blipFill>
          <p:spPr>
            <a:xfrm>
              <a:off x="-1" y="0"/>
              <a:ext cx="8687614" cy="47713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Box 6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272" name="Symbol zastępczy tekstu 1"/>
          <p:cNvSpPr txBox="1"/>
          <p:nvPr/>
        </p:nvSpPr>
        <p:spPr>
          <a:xfrm>
            <a:off x="505886" y="113131"/>
            <a:ext cx="5785694" cy="415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>
              <a:spcBef>
                <a:spcPts val="200"/>
              </a:spcBef>
              <a:defRPr sz="1100" b="1">
                <a:solidFill>
                  <a:srgbClr val="FFFFFF"/>
                </a:solidFill>
              </a:defRPr>
            </a:pPr>
            <a:r>
              <a:t>Spotkanie z opiekunem I roku s1</a:t>
            </a:r>
          </a:p>
          <a:p>
            <a:pPr>
              <a:spcBef>
                <a:spcPts val="200"/>
              </a:spcBef>
              <a:defRPr sz="1100">
                <a:solidFill>
                  <a:srgbClr val="FFFFFF"/>
                </a:solidFill>
              </a:defRPr>
            </a:pPr>
            <a:r>
              <a:rPr b="1"/>
              <a:t>1 października 2025</a:t>
            </a:r>
          </a:p>
        </p:txBody>
      </p:sp>
      <p:sp>
        <p:nvSpPr>
          <p:cNvPr id="273" name="pole tekstowe 3"/>
          <p:cNvSpPr txBox="1"/>
          <p:nvPr/>
        </p:nvSpPr>
        <p:spPr>
          <a:xfrm>
            <a:off x="172528" y="1595886"/>
            <a:ext cx="8971472" cy="416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ts val="3000"/>
              </a:lnSpc>
              <a:defRPr sz="3600">
                <a:solidFill>
                  <a:srgbClr val="254AA5"/>
                </a:solidFill>
              </a:defRPr>
            </a:pPr>
            <a:r>
              <a:t>Śledźcie nas na:</a:t>
            </a:r>
          </a:p>
          <a:p>
            <a:pPr algn="ctr">
              <a:lnSpc>
                <a:spcPts val="3000"/>
              </a:lnSpc>
              <a:defRPr sz="2400">
                <a:solidFill>
                  <a:srgbClr val="254AA5"/>
                </a:solidFill>
              </a:defRPr>
            </a:pPr>
            <a:endParaRPr/>
          </a:p>
          <a:p>
            <a:pPr defTabSz="355600">
              <a:defRPr sz="2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https://www.human.umk.pl/student-2</a:t>
            </a:r>
          </a:p>
          <a:p>
            <a:pPr defTabSz="355600">
              <a:defRPr sz="21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u="sng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2"/>
            </a:endParaRPr>
          </a:p>
          <a:p>
            <a:pPr defTabSz="355600">
              <a:defRPr sz="2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https://www.facebook.com/GermanistykaTorun</a:t>
            </a:r>
          </a:p>
          <a:p>
            <a:pPr defTabSz="355600">
              <a:defRPr sz="21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u="sng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3"/>
            </a:endParaRPr>
          </a:p>
          <a:p>
            <a:pPr defTabSz="355600">
              <a:defRPr sz="2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https://www.tiktok.com/@germaumk</a:t>
            </a:r>
          </a:p>
          <a:p>
            <a:pPr defTabSz="355600">
              <a:defRPr sz="21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u="sng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4"/>
            </a:endParaRPr>
          </a:p>
          <a:p>
            <a:pPr defTabSz="355600">
              <a:defRPr sz="2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https://m.youtube.com/@GermaUMK/featured</a:t>
            </a:r>
            <a:endParaRPr>
              <a:solidFill>
                <a:srgbClr val="254AA5"/>
              </a:solidFill>
            </a:endParaRPr>
          </a:p>
          <a:p>
            <a:pPr algn="ctr">
              <a:lnSpc>
                <a:spcPts val="3000"/>
              </a:lnSpc>
              <a:defRPr sz="3600">
                <a:solidFill>
                  <a:srgbClr val="254AA5"/>
                </a:solidFill>
              </a:defRPr>
            </a:pPr>
            <a:endParaRPr>
              <a:solidFill>
                <a:srgbClr val="254AA5"/>
              </a:solidFill>
            </a:endParaRPr>
          </a:p>
          <a:p>
            <a:pPr algn="ctr">
              <a:lnSpc>
                <a:spcPts val="3000"/>
              </a:lnSpc>
              <a:defRPr sz="3600">
                <a:solidFill>
                  <a:srgbClr val="254AA5"/>
                </a:solidFill>
              </a:defRPr>
            </a:pPr>
            <a:endParaRPr>
              <a:solidFill>
                <a:srgbClr val="254AA5"/>
              </a:solidFill>
            </a:endParaRPr>
          </a:p>
          <a:p>
            <a:pPr algn="ctr">
              <a:lnSpc>
                <a:spcPts val="3000"/>
              </a:lnSpc>
              <a:defRPr sz="3600">
                <a:solidFill>
                  <a:srgbClr val="254AA5"/>
                </a:solidFill>
              </a:defRPr>
            </a:pPr>
            <a:r>
              <a:t>Dziękuję za uwagę!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Box 6"/>
          <p:cNvSpPr txBox="1">
            <a:spLocks noGrp="1"/>
          </p:cNvSpPr>
          <p:nvPr>
            <p:ph type="sldNum" sz="quarter" idx="2"/>
          </p:nvPr>
        </p:nvSpPr>
        <p:spPr>
          <a:xfrm>
            <a:off x="544835" y="6077156"/>
            <a:ext cx="127001" cy="342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80" name="Symbol zastępczy tekstu 1"/>
          <p:cNvSpPr txBox="1">
            <a:spLocks noGrp="1"/>
          </p:cNvSpPr>
          <p:nvPr>
            <p:ph type="body" sz="quarter" idx="1"/>
          </p:nvPr>
        </p:nvSpPr>
        <p:spPr>
          <a:xfrm>
            <a:off x="460165" y="113131"/>
            <a:ext cx="5877135" cy="258015"/>
          </a:xfrm>
          <a:prstGeom prst="rect">
            <a:avLst/>
          </a:prstGeom>
        </p:spPr>
        <p:txBody>
          <a:bodyPr/>
          <a:lstStyle/>
          <a:p>
            <a:r>
              <a:t>Spotkanie z opiekunem I roku s1</a:t>
            </a:r>
          </a:p>
        </p:txBody>
      </p:sp>
      <p:sp>
        <p:nvSpPr>
          <p:cNvPr id="181" name="Symbol zastępczy tekstu 2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1 października 2025</a:t>
            </a:r>
          </a:p>
        </p:txBody>
      </p:sp>
      <p:sp>
        <p:nvSpPr>
          <p:cNvPr id="182" name="Symbol zastępczy tekstu 3"/>
          <p:cNvSpPr>
            <a:spLocks noGrp="1"/>
          </p:cNvSpPr>
          <p:nvPr>
            <p:ph type="body" idx="22"/>
          </p:nvPr>
        </p:nvSpPr>
        <p:spPr>
          <a:xfrm>
            <a:off x="333470" y="5175517"/>
            <a:ext cx="4133849" cy="762000"/>
          </a:xfrm>
          <a:prstGeom prst="rect">
            <a:avLst/>
          </a:prstGeom>
          <a:solidFill>
            <a:schemeClr val="accent1"/>
          </a:solidFill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spcBef>
                <a:spcPts val="400"/>
              </a:spcBef>
              <a:defRPr sz="2000" b="1">
                <a:solidFill>
                  <a:srgbClr val="FFFFFF"/>
                </a:solidFill>
              </a:defRPr>
            </a:lvl1pPr>
          </a:lstStyle>
          <a:p>
            <a:r>
              <a:t>Obiekty UMK w Toruniu - legenda</a:t>
            </a:r>
          </a:p>
        </p:txBody>
      </p:sp>
      <p:pic>
        <p:nvPicPr>
          <p:cNvPr id="183" name="Symbol zastępczy zawartości 3" descr="Symbol zastępczy zawartości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24" y="1051252"/>
            <a:ext cx="8585201" cy="39847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Box 6"/>
          <p:cNvSpPr txBox="1">
            <a:spLocks noGrp="1"/>
          </p:cNvSpPr>
          <p:nvPr>
            <p:ph type="sldNum" sz="quarter" idx="2"/>
          </p:nvPr>
        </p:nvSpPr>
        <p:spPr>
          <a:xfrm>
            <a:off x="544835" y="6077156"/>
            <a:ext cx="127001" cy="342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86" name="Symbol zastępczy tekstu 1"/>
          <p:cNvSpPr txBox="1">
            <a:spLocks noGrp="1"/>
          </p:cNvSpPr>
          <p:nvPr>
            <p:ph type="body" sz="quarter" idx="1"/>
          </p:nvPr>
        </p:nvSpPr>
        <p:spPr>
          <a:xfrm>
            <a:off x="460165" y="113131"/>
            <a:ext cx="5877135" cy="258015"/>
          </a:xfrm>
          <a:prstGeom prst="rect">
            <a:avLst/>
          </a:prstGeom>
        </p:spPr>
        <p:txBody>
          <a:bodyPr/>
          <a:lstStyle/>
          <a:p>
            <a:r>
              <a:t>Spotkanie z opiekunem I roku s1</a:t>
            </a:r>
          </a:p>
        </p:txBody>
      </p:sp>
      <p:sp>
        <p:nvSpPr>
          <p:cNvPr id="187" name="Symbol zastępczy tekstu 2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1 października 2025</a:t>
            </a:r>
          </a:p>
        </p:txBody>
      </p:sp>
      <p:sp>
        <p:nvSpPr>
          <p:cNvPr id="188" name="Symbol zastępczy tekstu 3"/>
          <p:cNvSpPr>
            <a:spLocks noGrp="1"/>
          </p:cNvSpPr>
          <p:nvPr>
            <p:ph type="body" idx="22"/>
          </p:nvPr>
        </p:nvSpPr>
        <p:spPr>
          <a:xfrm>
            <a:off x="847725" y="5562600"/>
            <a:ext cx="3381375" cy="1085850"/>
          </a:xfrm>
          <a:prstGeom prst="rect">
            <a:avLst/>
          </a:prstGeom>
          <a:solidFill>
            <a:schemeClr val="accent1"/>
          </a:solidFill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spcBef>
                <a:spcPts val="400"/>
              </a:spcBef>
              <a:defRPr sz="2000" b="1">
                <a:solidFill>
                  <a:srgbClr val="FFFFFF"/>
                </a:solidFill>
              </a:defRPr>
            </a:pPr>
            <a:r>
              <a:t>Zajęcia stacjonarne I roku odbywają się:</a:t>
            </a:r>
          </a:p>
          <a:p>
            <a:pPr>
              <a:spcBef>
                <a:spcPts val="400"/>
              </a:spcBef>
              <a:defRPr sz="2000" b="1">
                <a:solidFill>
                  <a:srgbClr val="FFFFFF"/>
                </a:solidFill>
              </a:defRPr>
            </a:pPr>
            <a:r>
              <a:t>Coll. Hum. ul. Bojarskiego 1</a:t>
            </a:r>
          </a:p>
        </p:txBody>
      </p:sp>
      <p:pic>
        <p:nvPicPr>
          <p:cNvPr id="189" name="Symbol zastępczy zawartości 3" descr="Symbol zastępczy zawartości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1051252"/>
            <a:ext cx="7286626" cy="5464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" y="17721"/>
                </a:lnTo>
                <a:lnTo>
                  <a:pt x="10119" y="17719"/>
                </a:lnTo>
                <a:cubicBezTo>
                  <a:pt x="10125" y="19013"/>
                  <a:pt x="10116" y="20306"/>
                  <a:pt x="10122" y="21600"/>
                </a:cubicBezTo>
                <a:lnTo>
                  <a:pt x="21600" y="21598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Box 6"/>
          <p:cNvSpPr txBox="1">
            <a:spLocks noGrp="1"/>
          </p:cNvSpPr>
          <p:nvPr>
            <p:ph type="sldNum" sz="quarter" idx="2"/>
          </p:nvPr>
        </p:nvSpPr>
        <p:spPr>
          <a:xfrm>
            <a:off x="544835" y="6077156"/>
            <a:ext cx="127001" cy="342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92" name="Symbol zastępczy tekstu 1"/>
          <p:cNvSpPr txBox="1">
            <a:spLocks noGrp="1"/>
          </p:cNvSpPr>
          <p:nvPr>
            <p:ph type="body" sz="quarter" idx="1"/>
          </p:nvPr>
        </p:nvSpPr>
        <p:spPr>
          <a:xfrm>
            <a:off x="460165" y="113131"/>
            <a:ext cx="5877135" cy="258015"/>
          </a:xfrm>
          <a:prstGeom prst="rect">
            <a:avLst/>
          </a:prstGeom>
        </p:spPr>
        <p:txBody>
          <a:bodyPr/>
          <a:lstStyle/>
          <a:p>
            <a:r>
              <a:t>Spotkanie z opiekunem I roku s1</a:t>
            </a:r>
          </a:p>
        </p:txBody>
      </p:sp>
      <p:sp>
        <p:nvSpPr>
          <p:cNvPr id="193" name="Symbol zastępczy tekstu 2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1 października 2025</a:t>
            </a:r>
          </a:p>
        </p:txBody>
      </p:sp>
      <p:sp>
        <p:nvSpPr>
          <p:cNvPr id="194" name="Symbol zastępczy tekstu 3"/>
          <p:cNvSpPr>
            <a:spLocks noGrp="1"/>
          </p:cNvSpPr>
          <p:nvPr>
            <p:ph type="body" idx="22"/>
          </p:nvPr>
        </p:nvSpPr>
        <p:spPr>
          <a:xfrm>
            <a:off x="771525" y="4705348"/>
            <a:ext cx="3724275" cy="1334165"/>
          </a:xfrm>
          <a:prstGeom prst="rect">
            <a:avLst/>
          </a:prstGeom>
          <a:solidFill>
            <a:schemeClr val="accent1"/>
          </a:solidFill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spcBef>
                <a:spcPts val="400"/>
              </a:spcBef>
              <a:defRPr sz="2000" b="1">
                <a:solidFill>
                  <a:srgbClr val="FFFFFF"/>
                </a:solidFill>
              </a:defRPr>
            </a:pPr>
            <a:r>
              <a:t>Coll. Maius - Dziekanat Wydziału Humanistycznego, ul. Fosa Staromiejska 3</a:t>
            </a:r>
          </a:p>
          <a:p>
            <a:r>
              <a:t> </a:t>
            </a:r>
          </a:p>
        </p:txBody>
      </p:sp>
      <p:pic>
        <p:nvPicPr>
          <p:cNvPr id="195" name="Symbol zastępczy zawartości 3" descr="Symbol zastępczy zawartości 3"/>
          <p:cNvPicPr>
            <a:picLocks noChangeAspect="1"/>
          </p:cNvPicPr>
          <p:nvPr/>
        </p:nvPicPr>
        <p:blipFill>
          <a:blip r:embed="rId2"/>
          <a:srcRect t="10957" r="1" b="10957"/>
          <a:stretch>
            <a:fillRect/>
          </a:stretch>
        </p:blipFill>
        <p:spPr>
          <a:xfrm>
            <a:off x="771525" y="1051252"/>
            <a:ext cx="8080376" cy="44378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" y="17721"/>
                </a:lnTo>
                <a:lnTo>
                  <a:pt x="10119" y="17719"/>
                </a:lnTo>
                <a:cubicBezTo>
                  <a:pt x="10125" y="19013"/>
                  <a:pt x="10117" y="20306"/>
                  <a:pt x="10123" y="21600"/>
                </a:cubicBezTo>
                <a:lnTo>
                  <a:pt x="21600" y="21598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6"/>
          <p:cNvSpPr txBox="1">
            <a:spLocks noGrp="1"/>
          </p:cNvSpPr>
          <p:nvPr>
            <p:ph type="sldNum" sz="quarter" idx="2"/>
          </p:nvPr>
        </p:nvSpPr>
        <p:spPr>
          <a:xfrm>
            <a:off x="544835" y="6077156"/>
            <a:ext cx="127001" cy="342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98" name="Symbol zastępczy tekstu 1"/>
          <p:cNvSpPr txBox="1">
            <a:spLocks noGrp="1"/>
          </p:cNvSpPr>
          <p:nvPr>
            <p:ph type="body" sz="quarter" idx="1"/>
          </p:nvPr>
        </p:nvSpPr>
        <p:spPr>
          <a:xfrm>
            <a:off x="460165" y="113131"/>
            <a:ext cx="5877135" cy="258015"/>
          </a:xfrm>
          <a:prstGeom prst="rect">
            <a:avLst/>
          </a:prstGeom>
        </p:spPr>
        <p:txBody>
          <a:bodyPr/>
          <a:lstStyle/>
          <a:p>
            <a:r>
              <a:t>Spotkanie z opiekunem I roku s1</a:t>
            </a:r>
          </a:p>
        </p:txBody>
      </p:sp>
      <p:sp>
        <p:nvSpPr>
          <p:cNvPr id="199" name="Symbol zastępczy tekstu 2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1 października 2025</a:t>
            </a:r>
          </a:p>
        </p:txBody>
      </p:sp>
      <p:sp>
        <p:nvSpPr>
          <p:cNvPr id="200" name="Symbol zastępczy tekstu 3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spcBef>
                <a:spcPts val="400"/>
              </a:spcBef>
              <a:defRPr sz="2000">
                <a:solidFill>
                  <a:srgbClr val="17375E"/>
                </a:solidFill>
              </a:defRPr>
            </a:pPr>
            <a:r>
              <a:t>W budynku Coll. Hum. przy ul. Bojarskiego 1 zlokalizowane są Katedry Filologii Germańskiej</a:t>
            </a:r>
          </a:p>
          <a:p>
            <a:pPr>
              <a:spcBef>
                <a:spcPts val="400"/>
              </a:spcBef>
              <a:defRPr sz="2000">
                <a:solidFill>
                  <a:srgbClr val="17375E"/>
                </a:solidFill>
              </a:defRPr>
            </a:pPr>
            <a:r>
              <a:t>Pokoje pracowników: C 3.06 - C 3.14 oraz C 3.16</a:t>
            </a:r>
          </a:p>
          <a:p>
            <a:pPr>
              <a:defRPr sz="2000">
                <a:solidFill>
                  <a:srgbClr val="17375E"/>
                </a:solidFill>
              </a:defRPr>
            </a:pPr>
            <a:endParaRPr/>
          </a:p>
          <a:p>
            <a:pPr marL="342900" indent="-342900">
              <a:spcBef>
                <a:spcPts val="400"/>
              </a:spcBef>
              <a:buSzPct val="100000"/>
              <a:buFont typeface="Arial"/>
              <a:buChar char="•"/>
              <a:defRPr sz="2000">
                <a:solidFill>
                  <a:srgbClr val="17375E"/>
                </a:solidFill>
              </a:defRPr>
            </a:pPr>
            <a:r>
              <a:t>KATEDRA LITERATURY I KULTURY KRAJÓW NIEMIECKOJĘZYCZNYCH XIX-XXI WIEKU</a:t>
            </a:r>
          </a:p>
          <a:p>
            <a:pPr>
              <a:defRPr sz="2000">
                <a:solidFill>
                  <a:srgbClr val="17375E"/>
                </a:solidFill>
              </a:defRPr>
            </a:pPr>
            <a:endParaRPr/>
          </a:p>
          <a:p>
            <a:pPr marL="342900" indent="-342900">
              <a:spcBef>
                <a:spcPts val="400"/>
              </a:spcBef>
              <a:buSzPct val="100000"/>
              <a:buFont typeface="Arial"/>
              <a:buChar char="•"/>
              <a:defRPr sz="2000">
                <a:solidFill>
                  <a:srgbClr val="17375E"/>
                </a:solidFill>
              </a:defRPr>
            </a:pPr>
            <a:r>
              <a:t>KATEDRA LITERATURY, KULTURY I MEDIÓW NIEMIECKIEGO OBSZARU JĘZYKOWEGO</a:t>
            </a:r>
          </a:p>
          <a:p>
            <a:pPr>
              <a:defRPr sz="2000">
                <a:solidFill>
                  <a:srgbClr val="17375E"/>
                </a:solidFill>
              </a:defRPr>
            </a:pPr>
            <a:endParaRPr/>
          </a:p>
          <a:p>
            <a:pPr marL="342900" indent="-342900">
              <a:spcBef>
                <a:spcPts val="400"/>
              </a:spcBef>
              <a:buSzPct val="100000"/>
              <a:buFont typeface="Arial"/>
              <a:buChar char="•"/>
              <a:defRPr sz="2000">
                <a:solidFill>
                  <a:srgbClr val="17375E"/>
                </a:solidFill>
              </a:defRPr>
            </a:pPr>
            <a:r>
              <a:t>KATEDRA JĘZYKA NIEMIECKIEGO, JAPOŃSKIEGO I TRANSLATORYKI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Box 6"/>
          <p:cNvSpPr txBox="1">
            <a:spLocks noGrp="1"/>
          </p:cNvSpPr>
          <p:nvPr>
            <p:ph type="sldNum" sz="quarter" idx="2"/>
          </p:nvPr>
        </p:nvSpPr>
        <p:spPr>
          <a:xfrm>
            <a:off x="544835" y="6077156"/>
            <a:ext cx="127001" cy="342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203" name="Symbol zastępczy tekstu 1"/>
          <p:cNvSpPr txBox="1">
            <a:spLocks noGrp="1"/>
          </p:cNvSpPr>
          <p:nvPr>
            <p:ph type="body" sz="quarter" idx="1"/>
          </p:nvPr>
        </p:nvSpPr>
        <p:spPr>
          <a:xfrm>
            <a:off x="460165" y="113131"/>
            <a:ext cx="5877135" cy="258015"/>
          </a:xfrm>
          <a:prstGeom prst="rect">
            <a:avLst/>
          </a:prstGeom>
        </p:spPr>
        <p:txBody>
          <a:bodyPr/>
          <a:lstStyle/>
          <a:p>
            <a:r>
              <a:t>Spotkanie z opiekunem I roku s1</a:t>
            </a:r>
          </a:p>
        </p:txBody>
      </p:sp>
      <p:sp>
        <p:nvSpPr>
          <p:cNvPr id="204" name="Symbol zastępczy tekstu 2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1 października 2025</a:t>
            </a:r>
          </a:p>
        </p:txBody>
      </p:sp>
      <p:sp>
        <p:nvSpPr>
          <p:cNvPr id="205" name="Symbol zastępczy tekstu 3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6" name="Obraz 4" descr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87" y="914399"/>
            <a:ext cx="8792443" cy="52386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Box 6"/>
          <p:cNvSpPr txBox="1">
            <a:spLocks noGrp="1"/>
          </p:cNvSpPr>
          <p:nvPr>
            <p:ph type="sldNum" sz="quarter" idx="2"/>
          </p:nvPr>
        </p:nvSpPr>
        <p:spPr>
          <a:xfrm>
            <a:off x="544835" y="6077156"/>
            <a:ext cx="127001" cy="342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209" name="Symbol zastępczy tekstu 1"/>
          <p:cNvSpPr txBox="1">
            <a:spLocks noGrp="1"/>
          </p:cNvSpPr>
          <p:nvPr>
            <p:ph type="body" sz="quarter" idx="1"/>
          </p:nvPr>
        </p:nvSpPr>
        <p:spPr>
          <a:xfrm>
            <a:off x="460165" y="113131"/>
            <a:ext cx="5877135" cy="258015"/>
          </a:xfrm>
          <a:prstGeom prst="rect">
            <a:avLst/>
          </a:prstGeom>
        </p:spPr>
        <p:txBody>
          <a:bodyPr/>
          <a:lstStyle/>
          <a:p>
            <a:r>
              <a:t>Spotkanie z opiekunem I roku s1</a:t>
            </a:r>
          </a:p>
        </p:txBody>
      </p:sp>
      <p:sp>
        <p:nvSpPr>
          <p:cNvPr id="210" name="Symbol zastępczy tekstu 2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1 października 2025</a:t>
            </a:r>
          </a:p>
        </p:txBody>
      </p:sp>
      <p:sp>
        <p:nvSpPr>
          <p:cNvPr id="211" name="Symbol zastępczy tekstu 3"/>
          <p:cNvSpPr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342900" indent="-342900">
              <a:spcBef>
                <a:spcPts val="400"/>
              </a:spcBef>
              <a:defRPr sz="2000">
                <a:solidFill>
                  <a:srgbClr val="17375E"/>
                </a:solidFill>
              </a:defRPr>
            </a:pPr>
            <a:r>
              <a:t>Strona filologii germańskiej:</a:t>
            </a:r>
          </a:p>
          <a:p>
            <a:pPr>
              <a:spcBef>
                <a:spcPts val="400"/>
              </a:spcBef>
              <a:defRPr sz="2000">
                <a:solidFill>
                  <a:srgbClr val="17375E"/>
                </a:solidFill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https://www.human.umk.pl/student-2/</a:t>
            </a:r>
            <a:r>
              <a:t> ← tutaj 1 października </a:t>
            </a:r>
          </a:p>
          <a:p>
            <a:pPr>
              <a:spcBef>
                <a:spcPts val="400"/>
              </a:spcBef>
              <a:defRPr sz="2000">
                <a:solidFill>
                  <a:srgbClr val="17375E"/>
                </a:solidFill>
              </a:defRPr>
            </a:pPr>
            <a:r>
              <a:t>wieczorem znajdą Państwo listy, według których należy zapisać się na zajęcia PNJN</a:t>
            </a:r>
          </a:p>
          <a:p>
            <a:pPr defTabSz="449580">
              <a:spcBef>
                <a:spcPts val="0"/>
              </a:spcBef>
              <a:defRPr sz="11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defRPr>
            </a:pPr>
            <a:endParaRPr/>
          </a:p>
          <a:p>
            <a:pPr defTabSz="449580">
              <a:spcBef>
                <a:spcPts val="0"/>
              </a:spcBef>
              <a:defRPr sz="11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defRPr>
            </a:pPr>
            <a:endParaRPr/>
          </a:p>
          <a:p>
            <a:pPr>
              <a:defRPr sz="2000">
                <a:solidFill>
                  <a:srgbClr val="17375E"/>
                </a:solidFill>
              </a:defRPr>
            </a:pPr>
            <a:endParaRPr/>
          </a:p>
          <a:p>
            <a:pPr>
              <a:spcBef>
                <a:spcPts val="400"/>
              </a:spcBef>
              <a:defRPr sz="2000">
                <a:solidFill>
                  <a:srgbClr val="17375E"/>
                </a:solidFill>
              </a:defRPr>
            </a:pPr>
            <a:r>
              <a:t>Instrukcje, jak zapisać się na zajęcia znajdują się tutaj ↓</a:t>
            </a:r>
          </a:p>
          <a:p>
            <a:pPr>
              <a:spcBef>
                <a:spcPts val="400"/>
              </a:spcBef>
              <a:defRPr sz="2000">
                <a:solidFill>
                  <a:srgbClr val="17375E"/>
                </a:solidFill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https://www.human.umk.pl/student/rejestracja-na-zajecia/</a:t>
            </a:r>
          </a:p>
          <a:p>
            <a:pPr>
              <a:defRPr sz="2000">
                <a:solidFill>
                  <a:srgbClr val="17375E"/>
                </a:solidFill>
              </a:defRPr>
            </a:pPr>
            <a:endParaRPr u="sng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3"/>
            </a:endParaRPr>
          </a:p>
          <a:p>
            <a:pPr>
              <a:spcBef>
                <a:spcPts val="400"/>
              </a:spcBef>
              <a:defRPr sz="2000">
                <a:solidFill>
                  <a:srgbClr val="17375E"/>
                </a:solidFill>
              </a:defRPr>
            </a:pPr>
            <a:r>
              <a:t>Rejestracja zostanie otwarta 2 października po godz. 18:00.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Box 6"/>
          <p:cNvSpPr txBox="1">
            <a:spLocks noGrp="1"/>
          </p:cNvSpPr>
          <p:nvPr>
            <p:ph type="sldNum" sz="quarter" idx="2"/>
          </p:nvPr>
        </p:nvSpPr>
        <p:spPr>
          <a:xfrm>
            <a:off x="544835" y="6077156"/>
            <a:ext cx="127001" cy="3429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214" name="Symbol zastępczy tekstu 1"/>
          <p:cNvSpPr txBox="1">
            <a:spLocks noGrp="1"/>
          </p:cNvSpPr>
          <p:nvPr>
            <p:ph type="body" sz="quarter" idx="1"/>
          </p:nvPr>
        </p:nvSpPr>
        <p:spPr>
          <a:xfrm>
            <a:off x="460165" y="113131"/>
            <a:ext cx="5877135" cy="258015"/>
          </a:xfrm>
          <a:prstGeom prst="rect">
            <a:avLst/>
          </a:prstGeom>
        </p:spPr>
        <p:txBody>
          <a:bodyPr/>
          <a:lstStyle/>
          <a:p>
            <a:r>
              <a:t>Spotkanie z opiekunem I roku s1</a:t>
            </a:r>
          </a:p>
        </p:txBody>
      </p:sp>
      <p:sp>
        <p:nvSpPr>
          <p:cNvPr id="215" name="Symbol zastępczy tekstu 2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1 października 2025</a:t>
            </a:r>
          </a:p>
        </p:txBody>
      </p:sp>
      <p:sp>
        <p:nvSpPr>
          <p:cNvPr id="216" name="Symbol zastępczy tekstu 3"/>
          <p:cNvSpPr>
            <a:spLocks noGrp="1"/>
          </p:cNvSpPr>
          <p:nvPr>
            <p:ph type="body" idx="22"/>
          </p:nvPr>
        </p:nvSpPr>
        <p:spPr>
          <a:xfrm>
            <a:off x="331875" y="806850"/>
            <a:ext cx="8605092" cy="53625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just">
              <a:spcBef>
                <a:spcPts val="400"/>
              </a:spcBef>
              <a:defRPr sz="2000" b="1">
                <a:solidFill>
                  <a:srgbClr val="000000"/>
                </a:solidFill>
              </a:defRPr>
            </a:pPr>
            <a:r>
              <a:t>Immatrykulacja</a:t>
            </a:r>
            <a:r>
              <a:rPr b="0"/>
              <a:t> studentów pierwszego roku studiów I i II stopnia Wydziału Humanistycznego odbędzie się </a:t>
            </a:r>
            <a:r>
              <a:t>2 października 2025 roku o godzinie 10.00 w Auli UMK </a:t>
            </a:r>
            <a:r>
              <a:rPr b="0"/>
              <a:t>(ul. Gagarina 11).</a:t>
            </a:r>
          </a:p>
          <a:p>
            <a:pPr algn="just">
              <a:spcBef>
                <a:spcPts val="400"/>
              </a:spcBef>
              <a:defRPr sz="2000">
                <a:solidFill>
                  <a:srgbClr val="000000"/>
                </a:solidFill>
              </a:defRPr>
            </a:pPr>
            <a:r>
              <a:t>W systemie USOS należy w ciągu 7 dni złożyć </a:t>
            </a:r>
            <a:r>
              <a:rPr b="1"/>
              <a:t>ślubowanie. </a:t>
            </a:r>
            <a:r>
              <a:t>Złożenie ślubowania jest warunkiem otrzymania legitymacji studenckiej i zaświadczenia o studiowaniu oraz korzystania z konta studenta w USOSweb i aplikacji Mobilny USOS. Odbiór legitymacji będzie możliwy, jeśli zdjęcie zostało zaakceptowane w systemie IRK i pod warunkiem uiszczenia opłaty.</a:t>
            </a:r>
            <a:endParaRPr sz="900"/>
          </a:p>
          <a:p>
            <a:pPr algn="just">
              <a:spcBef>
                <a:spcPts val="400"/>
              </a:spcBef>
              <a:defRPr sz="2000" b="1">
                <a:solidFill>
                  <a:srgbClr val="000000"/>
                </a:solidFill>
              </a:defRPr>
            </a:pPr>
            <a:r>
              <a:t>Zajęcia dydaktyczne </a:t>
            </a:r>
            <a:r>
              <a:rPr b="0"/>
              <a:t>odbywają się zgodnie z rozkładem zajęć na semestr zimowy 2025/26, do pobrania na stronie Wydziału Humanistycznego:</a:t>
            </a:r>
          </a:p>
          <a:p>
            <a:pPr algn="just">
              <a:spcBef>
                <a:spcPts val="400"/>
              </a:spcBef>
              <a:defRPr sz="1800">
                <a:solidFill>
                  <a:srgbClr val="17375E"/>
                </a:solidFill>
              </a:defRPr>
            </a:pPr>
            <a:r>
              <a:t>https://www.human.umk.pl/student/plany-zajec-i-lektoraty/</a:t>
            </a:r>
          </a:p>
          <a:p>
            <a:pPr algn="just">
              <a:spcBef>
                <a:spcPts val="400"/>
              </a:spcBef>
              <a:defRPr sz="2000">
                <a:solidFill>
                  <a:srgbClr val="000000"/>
                </a:solidFill>
              </a:defRPr>
            </a:pPr>
            <a:r>
              <a:t>Organizacja roku akademickiego: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https://www.umk.pl/uczelnia/dokumenty/rok_akademicki/ZR-86-2025.pdf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UMK">
  <a:themeElements>
    <a:clrScheme name="UM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UMK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UM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UMK">
  <a:themeElements>
    <a:clrScheme name="UM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UMK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UM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884</Words>
  <Application>Microsoft Office PowerPoint</Application>
  <PresentationFormat>Pokaz na ekranie (4:3)</PresentationFormat>
  <Paragraphs>145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7" baseType="lpstr">
      <vt:lpstr>Arial</vt:lpstr>
      <vt:lpstr>Calibri</vt:lpstr>
      <vt:lpstr>Helvetica</vt:lpstr>
      <vt:lpstr>Helvetica Neue</vt:lpstr>
      <vt:lpstr>Lucida Grande</vt:lpstr>
      <vt:lpstr>Times New Roman</vt:lpstr>
      <vt:lpstr>UMK</vt:lpstr>
      <vt:lpstr>FILOLOGIA GERMAŃSKA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FILOLOGIA GERMAŃSKA</dc:title>
  <dc:creator>User</dc:creator>
  <cp:lastModifiedBy>Anna Mikołajewska (nanett)</cp:lastModifiedBy>
  <cp:revision>1</cp:revision>
  <dcterms:modified xsi:type="dcterms:W3CDTF">2025-09-30T17:38:20Z</dcterms:modified>
</cp:coreProperties>
</file>